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0"/>
  </p:notesMasterIdLst>
  <p:sldIdLst>
    <p:sldId id="256" r:id="rId2"/>
    <p:sldId id="257" r:id="rId3"/>
    <p:sldId id="277" r:id="rId4"/>
    <p:sldId id="262" r:id="rId5"/>
    <p:sldId id="267" r:id="rId6"/>
    <p:sldId id="268" r:id="rId7"/>
    <p:sldId id="274" r:id="rId8"/>
    <p:sldId id="278" r:id="rId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9FA"/>
    <a:srgbClr val="BBE0E3"/>
    <a:srgbClr val="D7E9E9"/>
    <a:srgbClr val="B6CED4"/>
    <a:srgbClr val="F2F7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F79278-D7F4-4A6D-917F-6830408DA454}" v="105" dt="2022-04-07T22:01:17.199"/>
  </p1510:revLst>
</p1510:revInfo>
</file>

<file path=ppt/tableStyles.xml><?xml version="1.0" encoding="utf-8"?>
<a:tblStyleLst xmlns:a="http://schemas.openxmlformats.org/drawingml/2006/main" def="{5C22544A-7EE6-4342-B048-85BDC9FD1C3A}">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99" autoAdjust="0"/>
    <p:restoredTop sz="95039" autoAdjust="0"/>
  </p:normalViewPr>
  <p:slideViewPr>
    <p:cSldViewPr snapToGrid="0">
      <p:cViewPr varScale="1">
        <p:scale>
          <a:sx n="109" d="100"/>
          <a:sy n="109" d="100"/>
        </p:scale>
        <p:origin x="730" y="8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rianna Matthews" userId="7c258a89161582ac" providerId="LiveId" clId="{E5F79278-D7F4-4A6D-917F-6830408DA454}"/>
    <pc:docChg chg="undo redo custSel addSld delSld modSld sldOrd">
      <pc:chgData name="Adrianna Matthews" userId="7c258a89161582ac" providerId="LiveId" clId="{E5F79278-D7F4-4A6D-917F-6830408DA454}" dt="2022-04-08T17:31:23.030" v="17879" actId="20577"/>
      <pc:docMkLst>
        <pc:docMk/>
      </pc:docMkLst>
      <pc:sldChg chg="addSp delSp modSp mod modNotesTx">
        <pc:chgData name="Adrianna Matthews" userId="7c258a89161582ac" providerId="LiveId" clId="{E5F79278-D7F4-4A6D-917F-6830408DA454}" dt="2022-04-08T17:31:23.030" v="17879" actId="20577"/>
        <pc:sldMkLst>
          <pc:docMk/>
          <pc:sldMk cId="1654930064" sldId="256"/>
        </pc:sldMkLst>
        <pc:spChg chg="mod">
          <ac:chgData name="Adrianna Matthews" userId="7c258a89161582ac" providerId="LiveId" clId="{E5F79278-D7F4-4A6D-917F-6830408DA454}" dt="2022-04-07T21:59:51.905" v="17498"/>
          <ac:spMkLst>
            <pc:docMk/>
            <pc:sldMk cId="1654930064" sldId="256"/>
            <ac:spMk id="2" creationId="{B7F992FB-A3CA-4C6F-A788-4F3E8D42EE74}"/>
          </ac:spMkLst>
        </pc:spChg>
        <pc:spChg chg="mod">
          <ac:chgData name="Adrianna Matthews" userId="7c258a89161582ac" providerId="LiveId" clId="{E5F79278-D7F4-4A6D-917F-6830408DA454}" dt="2022-04-08T17:31:23.030" v="17879" actId="20577"/>
          <ac:spMkLst>
            <pc:docMk/>
            <pc:sldMk cId="1654930064" sldId="256"/>
            <ac:spMk id="3" creationId="{EA476CA8-CECE-4748-86E3-6C514532509D}"/>
          </ac:spMkLst>
        </pc:spChg>
        <pc:picChg chg="add del mod">
          <ac:chgData name="Adrianna Matthews" userId="7c258a89161582ac" providerId="LiveId" clId="{E5F79278-D7F4-4A6D-917F-6830408DA454}" dt="2022-04-06T20:28:07.050" v="20" actId="21"/>
          <ac:picMkLst>
            <pc:docMk/>
            <pc:sldMk cId="1654930064" sldId="256"/>
            <ac:picMk id="4" creationId="{EB441CA9-9BDD-41CB-9074-648E87C1267C}"/>
          </ac:picMkLst>
        </pc:picChg>
        <pc:picChg chg="add mod">
          <ac:chgData name="Adrianna Matthews" userId="7c258a89161582ac" providerId="LiveId" clId="{E5F79278-D7F4-4A6D-917F-6830408DA454}" dt="2022-04-06T21:07:47.870" v="110" actId="14100"/>
          <ac:picMkLst>
            <pc:docMk/>
            <pc:sldMk cId="1654930064" sldId="256"/>
            <ac:picMk id="6" creationId="{53359C03-F16E-4BBF-B739-F04C783177DD}"/>
          </ac:picMkLst>
        </pc:picChg>
        <pc:picChg chg="add mod">
          <ac:chgData name="Adrianna Matthews" userId="7c258a89161582ac" providerId="LiveId" clId="{E5F79278-D7F4-4A6D-917F-6830408DA454}" dt="2022-04-06T21:12:25.883" v="173" actId="1076"/>
          <ac:picMkLst>
            <pc:docMk/>
            <pc:sldMk cId="1654930064" sldId="256"/>
            <ac:picMk id="7" creationId="{9372AC3E-2E20-45CE-A597-436D9E6CF282}"/>
          </ac:picMkLst>
        </pc:picChg>
        <pc:picChg chg="add del mod">
          <ac:chgData name="Adrianna Matthews" userId="7c258a89161582ac" providerId="LiveId" clId="{E5F79278-D7F4-4A6D-917F-6830408DA454}" dt="2022-04-06T21:07:12.527" v="103" actId="931"/>
          <ac:picMkLst>
            <pc:docMk/>
            <pc:sldMk cId="1654930064" sldId="256"/>
            <ac:picMk id="9" creationId="{7905A5FA-969F-4E49-9C92-63E0CE546370}"/>
          </ac:picMkLst>
        </pc:picChg>
        <pc:picChg chg="add mod">
          <ac:chgData name="Adrianna Matthews" userId="7c258a89161582ac" providerId="LiveId" clId="{E5F79278-D7F4-4A6D-917F-6830408DA454}" dt="2022-04-06T21:08:13.947" v="118" actId="1076"/>
          <ac:picMkLst>
            <pc:docMk/>
            <pc:sldMk cId="1654930064" sldId="256"/>
            <ac:picMk id="11" creationId="{C518B842-D05A-4125-BDDF-1C2DDDD4E181}"/>
          </ac:picMkLst>
        </pc:picChg>
        <pc:picChg chg="add mod">
          <ac:chgData name="Adrianna Matthews" userId="7c258a89161582ac" providerId="LiveId" clId="{E5F79278-D7F4-4A6D-917F-6830408DA454}" dt="2022-04-06T21:08:29.507" v="122" actId="571"/>
          <ac:picMkLst>
            <pc:docMk/>
            <pc:sldMk cId="1654930064" sldId="256"/>
            <ac:picMk id="12" creationId="{26DBA6FB-86D1-4CA2-B5C3-A0728BB3D6C9}"/>
          </ac:picMkLst>
        </pc:picChg>
        <pc:picChg chg="add mod">
          <ac:chgData name="Adrianna Matthews" userId="7c258a89161582ac" providerId="LiveId" clId="{E5F79278-D7F4-4A6D-917F-6830408DA454}" dt="2022-04-06T21:12:38.735" v="176" actId="14100"/>
          <ac:picMkLst>
            <pc:docMk/>
            <pc:sldMk cId="1654930064" sldId="256"/>
            <ac:picMk id="13" creationId="{33206B21-DD48-45A1-B265-8B4B8D17E6C6}"/>
          </ac:picMkLst>
        </pc:picChg>
      </pc:sldChg>
      <pc:sldChg chg="addSp delSp modSp mod modNotesTx">
        <pc:chgData name="Adrianna Matthews" userId="7c258a89161582ac" providerId="LiveId" clId="{E5F79278-D7F4-4A6D-917F-6830408DA454}" dt="2022-04-07T22:13:44.805" v="17835" actId="948"/>
        <pc:sldMkLst>
          <pc:docMk/>
          <pc:sldMk cId="0" sldId="257"/>
        </pc:sldMkLst>
        <pc:spChg chg="mod">
          <ac:chgData name="Adrianna Matthews" userId="7c258a89161582ac" providerId="LiveId" clId="{E5F79278-D7F4-4A6D-917F-6830408DA454}" dt="2022-04-07T22:00:47.719" v="17507" actId="255"/>
          <ac:spMkLst>
            <pc:docMk/>
            <pc:sldMk cId="0" sldId="257"/>
            <ac:spMk id="60" creationId="{00000000-0000-0000-0000-000000000000}"/>
          </ac:spMkLst>
        </pc:spChg>
        <pc:spChg chg="mod">
          <ac:chgData name="Adrianna Matthews" userId="7c258a89161582ac" providerId="LiveId" clId="{E5F79278-D7F4-4A6D-917F-6830408DA454}" dt="2022-04-07T22:13:44.805" v="17835" actId="948"/>
          <ac:spMkLst>
            <pc:docMk/>
            <pc:sldMk cId="0" sldId="257"/>
            <ac:spMk id="61" creationId="{00000000-0000-0000-0000-000000000000}"/>
          </ac:spMkLst>
        </pc:spChg>
        <pc:picChg chg="add del mod">
          <ac:chgData name="Adrianna Matthews" userId="7c258a89161582ac" providerId="LiveId" clId="{E5F79278-D7F4-4A6D-917F-6830408DA454}" dt="2022-04-06T20:50:53.628" v="40" actId="478"/>
          <ac:picMkLst>
            <pc:docMk/>
            <pc:sldMk cId="0" sldId="257"/>
            <ac:picMk id="4" creationId="{1D9BC226-F92A-40DE-AF14-8CEF72A69EAC}"/>
          </ac:picMkLst>
        </pc:picChg>
        <pc:picChg chg="add mod">
          <ac:chgData name="Adrianna Matthews" userId="7c258a89161582ac" providerId="LiveId" clId="{E5F79278-D7F4-4A6D-917F-6830408DA454}" dt="2022-04-06T20:50:50.394" v="39"/>
          <ac:picMkLst>
            <pc:docMk/>
            <pc:sldMk cId="0" sldId="257"/>
            <ac:picMk id="5" creationId="{FE34FADA-A177-4DE0-99C8-6937B78E14A2}"/>
          </ac:picMkLst>
        </pc:picChg>
      </pc:sldChg>
      <pc:sldChg chg="addSp delSp modSp del mod modNotesTx">
        <pc:chgData name="Adrianna Matthews" userId="7c258a89161582ac" providerId="LiveId" clId="{E5F79278-D7F4-4A6D-917F-6830408DA454}" dt="2022-04-07T22:13:22.861" v="17834" actId="2696"/>
        <pc:sldMkLst>
          <pc:docMk/>
          <pc:sldMk cId="0" sldId="258"/>
        </pc:sldMkLst>
        <pc:spChg chg="mod">
          <ac:chgData name="Adrianna Matthews" userId="7c258a89161582ac" providerId="LiveId" clId="{E5F79278-D7F4-4A6D-917F-6830408DA454}" dt="2022-04-07T22:00:53.418" v="17508" actId="255"/>
          <ac:spMkLst>
            <pc:docMk/>
            <pc:sldMk cId="0" sldId="258"/>
            <ac:spMk id="66" creationId="{00000000-0000-0000-0000-000000000000}"/>
          </ac:spMkLst>
        </pc:spChg>
        <pc:spChg chg="mod">
          <ac:chgData name="Adrianna Matthews" userId="7c258a89161582ac" providerId="LiveId" clId="{E5F79278-D7F4-4A6D-917F-6830408DA454}" dt="2022-04-07T22:11:09.144" v="17793" actId="5793"/>
          <ac:spMkLst>
            <pc:docMk/>
            <pc:sldMk cId="0" sldId="258"/>
            <ac:spMk id="67" creationId="{00000000-0000-0000-0000-000000000000}"/>
          </ac:spMkLst>
        </pc:spChg>
        <pc:picChg chg="add del mod">
          <ac:chgData name="Adrianna Matthews" userId="7c258a89161582ac" providerId="LiveId" clId="{E5F79278-D7F4-4A6D-917F-6830408DA454}" dt="2022-04-06T20:50:55.322" v="41" actId="478"/>
          <ac:picMkLst>
            <pc:docMk/>
            <pc:sldMk cId="0" sldId="258"/>
            <ac:picMk id="4" creationId="{2DC124C4-F903-43DA-B9F4-BBC48C8E6169}"/>
          </ac:picMkLst>
        </pc:picChg>
        <pc:picChg chg="add mod">
          <ac:chgData name="Adrianna Matthews" userId="7c258a89161582ac" providerId="LiveId" clId="{E5F79278-D7F4-4A6D-917F-6830408DA454}" dt="2022-04-06T20:50:56.573" v="42"/>
          <ac:picMkLst>
            <pc:docMk/>
            <pc:sldMk cId="0" sldId="258"/>
            <ac:picMk id="5" creationId="{4E841022-3F30-44C5-93D8-5D512DE50BBB}"/>
          </ac:picMkLst>
        </pc:picChg>
      </pc:sldChg>
      <pc:sldChg chg="addSp delSp modSp mod ord modShow modNotesTx">
        <pc:chgData name="Adrianna Matthews" userId="7c258a89161582ac" providerId="LiveId" clId="{E5F79278-D7F4-4A6D-917F-6830408DA454}" dt="2022-04-07T17:42:02.818" v="16060" actId="729"/>
        <pc:sldMkLst>
          <pc:docMk/>
          <pc:sldMk cId="0" sldId="259"/>
        </pc:sldMkLst>
        <pc:spChg chg="mod">
          <ac:chgData name="Adrianna Matthews" userId="7c258a89161582ac" providerId="LiveId" clId="{E5F79278-D7F4-4A6D-917F-6830408DA454}" dt="2022-04-06T20:51:01.850" v="45" actId="1076"/>
          <ac:spMkLst>
            <pc:docMk/>
            <pc:sldMk cId="0" sldId="259"/>
            <ac:spMk id="73" creationId="{00000000-0000-0000-0000-000000000000}"/>
          </ac:spMkLst>
        </pc:spChg>
        <pc:picChg chg="add del mod">
          <ac:chgData name="Adrianna Matthews" userId="7c258a89161582ac" providerId="LiveId" clId="{E5F79278-D7F4-4A6D-917F-6830408DA454}" dt="2022-04-06T20:50:58.467" v="43" actId="478"/>
          <ac:picMkLst>
            <pc:docMk/>
            <pc:sldMk cId="0" sldId="259"/>
            <ac:picMk id="4" creationId="{CB15A71C-5ECB-409D-B831-4577B5DFABE6}"/>
          </ac:picMkLst>
        </pc:picChg>
        <pc:picChg chg="add mod">
          <ac:chgData name="Adrianna Matthews" userId="7c258a89161582ac" providerId="LiveId" clId="{E5F79278-D7F4-4A6D-917F-6830408DA454}" dt="2022-04-06T20:50:59.349" v="44"/>
          <ac:picMkLst>
            <pc:docMk/>
            <pc:sldMk cId="0" sldId="259"/>
            <ac:picMk id="5" creationId="{3633FBBA-7B82-4276-BB52-E87BB70A7E7F}"/>
          </ac:picMkLst>
        </pc:picChg>
      </pc:sldChg>
      <pc:sldChg chg="addSp delSp modSp mod ord modShow modNotes modNotesTx">
        <pc:chgData name="Adrianna Matthews" userId="7c258a89161582ac" providerId="LiveId" clId="{E5F79278-D7F4-4A6D-917F-6830408DA454}" dt="2022-04-07T20:54:57.684" v="16691" actId="729"/>
        <pc:sldMkLst>
          <pc:docMk/>
          <pc:sldMk cId="0" sldId="260"/>
        </pc:sldMkLst>
        <pc:spChg chg="mod">
          <ac:chgData name="Adrianna Matthews" userId="7c258a89161582ac" providerId="LiveId" clId="{E5F79278-D7F4-4A6D-917F-6830408DA454}" dt="2022-04-07T18:36:17.036" v="16340" actId="1076"/>
          <ac:spMkLst>
            <pc:docMk/>
            <pc:sldMk cId="0" sldId="260"/>
            <ac:spMk id="79" creationId="{00000000-0000-0000-0000-000000000000}"/>
          </ac:spMkLst>
        </pc:spChg>
        <pc:graphicFrameChg chg="add del mod modGraphic">
          <ac:chgData name="Adrianna Matthews" userId="7c258a89161582ac" providerId="LiveId" clId="{E5F79278-D7F4-4A6D-917F-6830408DA454}" dt="2022-04-07T17:58:09.128" v="16071" actId="21"/>
          <ac:graphicFrameMkLst>
            <pc:docMk/>
            <pc:sldMk cId="0" sldId="260"/>
            <ac:graphicFrameMk id="2" creationId="{733ED3FC-2966-4A35-9927-BEEC25A9BA5F}"/>
          </ac:graphicFrameMkLst>
        </pc:graphicFrameChg>
        <pc:graphicFrameChg chg="add del mod">
          <ac:chgData name="Adrianna Matthews" userId="7c258a89161582ac" providerId="LiveId" clId="{E5F79278-D7F4-4A6D-917F-6830408DA454}" dt="2022-04-07T17:58:39.752" v="16073"/>
          <ac:graphicFrameMkLst>
            <pc:docMk/>
            <pc:sldMk cId="0" sldId="260"/>
            <ac:graphicFrameMk id="3" creationId="{6416F091-EB0E-45F5-8CBF-2E584C24417E}"/>
          </ac:graphicFrameMkLst>
        </pc:graphicFrameChg>
        <pc:picChg chg="add del mod">
          <ac:chgData name="Adrianna Matthews" userId="7c258a89161582ac" providerId="LiveId" clId="{E5F79278-D7F4-4A6D-917F-6830408DA454}" dt="2022-04-06T20:51:03.793" v="46" actId="478"/>
          <ac:picMkLst>
            <pc:docMk/>
            <pc:sldMk cId="0" sldId="260"/>
            <ac:picMk id="4" creationId="{11242A03-EA7B-4ACA-9045-2B3F6F44342A}"/>
          </ac:picMkLst>
        </pc:picChg>
        <pc:picChg chg="add del mod">
          <ac:chgData name="Adrianna Matthews" userId="7c258a89161582ac" providerId="LiveId" clId="{E5F79278-D7F4-4A6D-917F-6830408DA454}" dt="2022-04-06T20:51:06.964" v="48" actId="478"/>
          <ac:picMkLst>
            <pc:docMk/>
            <pc:sldMk cId="0" sldId="260"/>
            <ac:picMk id="5" creationId="{A9870D08-29C2-4B42-960C-3C82E0B08121}"/>
          </ac:picMkLst>
        </pc:picChg>
        <pc:picChg chg="add mod">
          <ac:chgData name="Adrianna Matthews" userId="7c258a89161582ac" providerId="LiveId" clId="{E5F79278-D7F4-4A6D-917F-6830408DA454}" dt="2022-04-06T20:51:07.759" v="49"/>
          <ac:picMkLst>
            <pc:docMk/>
            <pc:sldMk cId="0" sldId="260"/>
            <ac:picMk id="6" creationId="{E58EF222-43AB-4D0C-9FFD-CD919B51F3EE}"/>
          </ac:picMkLst>
        </pc:picChg>
        <pc:picChg chg="add mod">
          <ac:chgData name="Adrianna Matthews" userId="7c258a89161582ac" providerId="LiveId" clId="{E5F79278-D7F4-4A6D-917F-6830408DA454}" dt="2022-04-07T18:37:21.410" v="16352" actId="1076"/>
          <ac:picMkLst>
            <pc:docMk/>
            <pc:sldMk cId="0" sldId="260"/>
            <ac:picMk id="8" creationId="{F6858F8B-F0B9-4CA4-9213-F111336FC96E}"/>
          </ac:picMkLst>
        </pc:picChg>
        <pc:picChg chg="del mod">
          <ac:chgData name="Adrianna Matthews" userId="7c258a89161582ac" providerId="LiveId" clId="{E5F79278-D7F4-4A6D-917F-6830408DA454}" dt="2022-04-07T18:34:54.893" v="16313" actId="478"/>
          <ac:picMkLst>
            <pc:docMk/>
            <pc:sldMk cId="0" sldId="260"/>
            <ac:picMk id="78" creationId="{00000000-0000-0000-0000-000000000000}"/>
          </ac:picMkLst>
        </pc:picChg>
      </pc:sldChg>
      <pc:sldChg chg="addSp delSp modSp add del mod modNotes modNotesTx">
        <pc:chgData name="Adrianna Matthews" userId="7c258a89161582ac" providerId="LiveId" clId="{E5F79278-D7F4-4A6D-917F-6830408DA454}" dt="2022-04-06T21:40:46.369" v="6702" actId="2696"/>
        <pc:sldMkLst>
          <pc:docMk/>
          <pc:sldMk cId="0" sldId="261"/>
        </pc:sldMkLst>
        <pc:spChg chg="mod">
          <ac:chgData name="Adrianna Matthews" userId="7c258a89161582ac" providerId="LiveId" clId="{E5F79278-D7F4-4A6D-917F-6830408DA454}" dt="2022-04-06T21:38:34.098" v="6689" actId="207"/>
          <ac:spMkLst>
            <pc:docMk/>
            <pc:sldMk cId="0" sldId="261"/>
            <ac:spMk id="84" creationId="{00000000-0000-0000-0000-000000000000}"/>
          </ac:spMkLst>
        </pc:spChg>
        <pc:picChg chg="add del mod">
          <ac:chgData name="Adrianna Matthews" userId="7c258a89161582ac" providerId="LiveId" clId="{E5F79278-D7F4-4A6D-917F-6830408DA454}" dt="2022-04-06T20:51:10.344" v="50" actId="478"/>
          <ac:picMkLst>
            <pc:docMk/>
            <pc:sldMk cId="0" sldId="261"/>
            <ac:picMk id="4" creationId="{2E135155-2DDB-4B4A-A1AC-C9B28FA1AFBB}"/>
          </ac:picMkLst>
        </pc:picChg>
        <pc:picChg chg="add mod">
          <ac:chgData name="Adrianna Matthews" userId="7c258a89161582ac" providerId="LiveId" clId="{E5F79278-D7F4-4A6D-917F-6830408DA454}" dt="2022-04-06T20:51:11.076" v="51"/>
          <ac:picMkLst>
            <pc:docMk/>
            <pc:sldMk cId="0" sldId="261"/>
            <ac:picMk id="5" creationId="{B07E4B39-A26F-4EFA-840D-915E0D4DCB7B}"/>
          </ac:picMkLst>
        </pc:picChg>
        <pc:picChg chg="mod">
          <ac:chgData name="Adrianna Matthews" userId="7c258a89161582ac" providerId="LiveId" clId="{E5F79278-D7F4-4A6D-917F-6830408DA454}" dt="2022-04-06T21:38:26.252" v="6685" actId="1076"/>
          <ac:picMkLst>
            <pc:docMk/>
            <pc:sldMk cId="0" sldId="261"/>
            <ac:picMk id="85" creationId="{00000000-0000-0000-0000-000000000000}"/>
          </ac:picMkLst>
        </pc:picChg>
      </pc:sldChg>
      <pc:sldChg chg="addSp delSp modSp mod ord modNotesTx">
        <pc:chgData name="Adrianna Matthews" userId="7c258a89161582ac" providerId="LiveId" clId="{E5F79278-D7F4-4A6D-917F-6830408DA454}" dt="2022-04-07T22:06:16.276" v="17659" actId="20577"/>
        <pc:sldMkLst>
          <pc:docMk/>
          <pc:sldMk cId="0" sldId="262"/>
        </pc:sldMkLst>
        <pc:spChg chg="mod">
          <ac:chgData name="Adrianna Matthews" userId="7c258a89161582ac" providerId="LiveId" clId="{E5F79278-D7F4-4A6D-917F-6830408DA454}" dt="2022-04-07T22:06:16.276" v="17659" actId="20577"/>
          <ac:spMkLst>
            <pc:docMk/>
            <pc:sldMk cId="0" sldId="262"/>
            <ac:spMk id="90" creationId="{00000000-0000-0000-0000-000000000000}"/>
          </ac:spMkLst>
        </pc:spChg>
        <pc:picChg chg="add del mod">
          <ac:chgData name="Adrianna Matthews" userId="7c258a89161582ac" providerId="LiveId" clId="{E5F79278-D7F4-4A6D-917F-6830408DA454}" dt="2022-04-06T20:51:12.505" v="52" actId="478"/>
          <ac:picMkLst>
            <pc:docMk/>
            <pc:sldMk cId="0" sldId="262"/>
            <ac:picMk id="4" creationId="{26EEF23D-112A-4088-AD15-65DE46A7CD90}"/>
          </ac:picMkLst>
        </pc:picChg>
        <pc:picChg chg="add mod">
          <ac:chgData name="Adrianna Matthews" userId="7c258a89161582ac" providerId="LiveId" clId="{E5F79278-D7F4-4A6D-917F-6830408DA454}" dt="2022-04-06T20:51:13.217" v="53"/>
          <ac:picMkLst>
            <pc:docMk/>
            <pc:sldMk cId="0" sldId="262"/>
            <ac:picMk id="5" creationId="{316615EA-8076-4E76-9770-8EE168E53871}"/>
          </ac:picMkLst>
        </pc:picChg>
        <pc:picChg chg="mod">
          <ac:chgData name="Adrianna Matthews" userId="7c258a89161582ac" providerId="LiveId" clId="{E5F79278-D7F4-4A6D-917F-6830408DA454}" dt="2022-04-07T17:41:04.503" v="16055" actId="14826"/>
          <ac:picMkLst>
            <pc:docMk/>
            <pc:sldMk cId="0" sldId="262"/>
            <ac:picMk id="91" creationId="{00000000-0000-0000-0000-000000000000}"/>
          </ac:picMkLst>
        </pc:picChg>
      </pc:sldChg>
      <pc:sldChg chg="addSp delSp modSp mod modNotes modNotesTx">
        <pc:chgData name="Adrianna Matthews" userId="7c258a89161582ac" providerId="LiveId" clId="{E5F79278-D7F4-4A6D-917F-6830408DA454}" dt="2022-04-07T21:27:21.285" v="16740" actId="1076"/>
        <pc:sldMkLst>
          <pc:docMk/>
          <pc:sldMk cId="0" sldId="267"/>
        </pc:sldMkLst>
        <pc:spChg chg="mod">
          <ac:chgData name="Adrianna Matthews" userId="7c258a89161582ac" providerId="LiveId" clId="{E5F79278-D7F4-4A6D-917F-6830408DA454}" dt="2022-04-07T21:27:21.285" v="16740" actId="1076"/>
          <ac:spMkLst>
            <pc:docMk/>
            <pc:sldMk cId="0" sldId="267"/>
            <ac:spMk id="120" creationId="{00000000-0000-0000-0000-000000000000}"/>
          </ac:spMkLst>
        </pc:spChg>
        <pc:picChg chg="add del mod">
          <ac:chgData name="Adrianna Matthews" userId="7c258a89161582ac" providerId="LiveId" clId="{E5F79278-D7F4-4A6D-917F-6830408DA454}" dt="2022-04-06T20:51:15.418" v="54" actId="478"/>
          <ac:picMkLst>
            <pc:docMk/>
            <pc:sldMk cId="0" sldId="267"/>
            <ac:picMk id="4" creationId="{571FC776-B9ED-4249-8D8B-6F346EAABACB}"/>
          </ac:picMkLst>
        </pc:picChg>
        <pc:picChg chg="add mod">
          <ac:chgData name="Adrianna Matthews" userId="7c258a89161582ac" providerId="LiveId" clId="{E5F79278-D7F4-4A6D-917F-6830408DA454}" dt="2022-04-06T20:51:16.476" v="55"/>
          <ac:picMkLst>
            <pc:docMk/>
            <pc:sldMk cId="0" sldId="267"/>
            <ac:picMk id="5" creationId="{19DBE965-3462-4DE4-A610-53FA52A197CC}"/>
          </ac:picMkLst>
        </pc:picChg>
        <pc:picChg chg="mod">
          <ac:chgData name="Adrianna Matthews" userId="7c258a89161582ac" providerId="LiveId" clId="{E5F79278-D7F4-4A6D-917F-6830408DA454}" dt="2022-04-07T17:41:26.347" v="16056" actId="14826"/>
          <ac:picMkLst>
            <pc:docMk/>
            <pc:sldMk cId="0" sldId="267"/>
            <ac:picMk id="121" creationId="{00000000-0000-0000-0000-000000000000}"/>
          </ac:picMkLst>
        </pc:picChg>
      </pc:sldChg>
      <pc:sldChg chg="addSp delSp modSp mod modNotes modNotesTx">
        <pc:chgData name="Adrianna Matthews" userId="7c258a89161582ac" providerId="LiveId" clId="{E5F79278-D7F4-4A6D-917F-6830408DA454}" dt="2022-04-07T21:26:43.768" v="16735" actId="1076"/>
        <pc:sldMkLst>
          <pc:docMk/>
          <pc:sldMk cId="0" sldId="268"/>
        </pc:sldMkLst>
        <pc:spChg chg="mod">
          <ac:chgData name="Adrianna Matthews" userId="7c258a89161582ac" providerId="LiveId" clId="{E5F79278-D7F4-4A6D-917F-6830408DA454}" dt="2022-04-07T21:26:43.768" v="16735" actId="1076"/>
          <ac:spMkLst>
            <pc:docMk/>
            <pc:sldMk cId="0" sldId="268"/>
            <ac:spMk id="126" creationId="{00000000-0000-0000-0000-000000000000}"/>
          </ac:spMkLst>
        </pc:spChg>
        <pc:picChg chg="add del mod">
          <ac:chgData name="Adrianna Matthews" userId="7c258a89161582ac" providerId="LiveId" clId="{E5F79278-D7F4-4A6D-917F-6830408DA454}" dt="2022-04-06T20:51:18.791" v="56" actId="478"/>
          <ac:picMkLst>
            <pc:docMk/>
            <pc:sldMk cId="0" sldId="268"/>
            <ac:picMk id="4" creationId="{EF7B6F8D-04C9-45F7-8C20-5977A9DF2BDA}"/>
          </ac:picMkLst>
        </pc:picChg>
        <pc:picChg chg="add mod">
          <ac:chgData name="Adrianna Matthews" userId="7c258a89161582ac" providerId="LiveId" clId="{E5F79278-D7F4-4A6D-917F-6830408DA454}" dt="2022-04-06T20:51:19.575" v="57"/>
          <ac:picMkLst>
            <pc:docMk/>
            <pc:sldMk cId="0" sldId="268"/>
            <ac:picMk id="5" creationId="{BFD5522D-07B7-4AA6-BC47-0E0E1D1CEA7F}"/>
          </ac:picMkLst>
        </pc:picChg>
        <pc:picChg chg="mod">
          <ac:chgData name="Adrianna Matthews" userId="7c258a89161582ac" providerId="LiveId" clId="{E5F79278-D7F4-4A6D-917F-6830408DA454}" dt="2022-04-07T17:41:41.212" v="16057" actId="14826"/>
          <ac:picMkLst>
            <pc:docMk/>
            <pc:sldMk cId="0" sldId="268"/>
            <ac:picMk id="127" creationId="{00000000-0000-0000-0000-000000000000}"/>
          </ac:picMkLst>
        </pc:picChg>
      </pc:sldChg>
      <pc:sldChg chg="addSp delSp modSp del mod modNotes">
        <pc:chgData name="Adrianna Matthews" userId="7c258a89161582ac" providerId="LiveId" clId="{E5F79278-D7F4-4A6D-917F-6830408DA454}" dt="2022-04-06T22:26:26.451" v="16042" actId="2696"/>
        <pc:sldMkLst>
          <pc:docMk/>
          <pc:sldMk cId="0" sldId="269"/>
        </pc:sldMkLst>
        <pc:picChg chg="add del mod">
          <ac:chgData name="Adrianna Matthews" userId="7c258a89161582ac" providerId="LiveId" clId="{E5F79278-D7F4-4A6D-917F-6830408DA454}" dt="2022-04-06T21:01:52.974" v="84" actId="21"/>
          <ac:picMkLst>
            <pc:docMk/>
            <pc:sldMk cId="0" sldId="269"/>
            <ac:picMk id="3" creationId="{8E151825-F3D5-4218-B7D8-2B36E00864A3}"/>
          </ac:picMkLst>
        </pc:picChg>
        <pc:picChg chg="add del mod">
          <ac:chgData name="Adrianna Matthews" userId="7c258a89161582ac" providerId="LiveId" clId="{E5F79278-D7F4-4A6D-917F-6830408DA454}" dt="2022-04-06T20:51:21.685" v="58" actId="478"/>
          <ac:picMkLst>
            <pc:docMk/>
            <pc:sldMk cId="0" sldId="269"/>
            <ac:picMk id="4" creationId="{E086EEFC-BD5A-48F5-9FC7-0671F06FDBE9}"/>
          </ac:picMkLst>
        </pc:picChg>
        <pc:picChg chg="add mod">
          <ac:chgData name="Adrianna Matthews" userId="7c258a89161582ac" providerId="LiveId" clId="{E5F79278-D7F4-4A6D-917F-6830408DA454}" dt="2022-04-06T20:51:22.450" v="59"/>
          <ac:picMkLst>
            <pc:docMk/>
            <pc:sldMk cId="0" sldId="269"/>
            <ac:picMk id="5" creationId="{CF0F81E9-5690-4C81-9790-87666BF12102}"/>
          </ac:picMkLst>
        </pc:picChg>
        <pc:picChg chg="mod modCrop">
          <ac:chgData name="Adrianna Matthews" userId="7c258a89161582ac" providerId="LiveId" clId="{E5F79278-D7F4-4A6D-917F-6830408DA454}" dt="2022-04-06T20:52:38.754" v="79" actId="1076"/>
          <ac:picMkLst>
            <pc:docMk/>
            <pc:sldMk cId="0" sldId="269"/>
            <ac:picMk id="132" creationId="{00000000-0000-0000-0000-000000000000}"/>
          </ac:picMkLst>
        </pc:picChg>
        <pc:picChg chg="mod modCrop">
          <ac:chgData name="Adrianna Matthews" userId="7c258a89161582ac" providerId="LiveId" clId="{E5F79278-D7F4-4A6D-917F-6830408DA454}" dt="2022-04-06T20:52:36.668" v="78" actId="1076"/>
          <ac:picMkLst>
            <pc:docMk/>
            <pc:sldMk cId="0" sldId="269"/>
            <ac:picMk id="133" creationId="{00000000-0000-0000-0000-000000000000}"/>
          </ac:picMkLst>
        </pc:picChg>
      </pc:sldChg>
      <pc:sldChg chg="addSp delSp modSp mod ord modShow modNotesTx">
        <pc:chgData name="Adrianna Matthews" userId="7c258a89161582ac" providerId="LiveId" clId="{E5F79278-D7F4-4A6D-917F-6830408DA454}" dt="2022-04-07T22:04:33.685" v="17526" actId="729"/>
        <pc:sldMkLst>
          <pc:docMk/>
          <pc:sldMk cId="0" sldId="270"/>
        </pc:sldMkLst>
        <pc:spChg chg="mod">
          <ac:chgData name="Adrianna Matthews" userId="7c258a89161582ac" providerId="LiveId" clId="{E5F79278-D7F4-4A6D-917F-6830408DA454}" dt="2022-04-07T22:00:06.079" v="17503"/>
          <ac:spMkLst>
            <pc:docMk/>
            <pc:sldMk cId="0" sldId="270"/>
            <ac:spMk id="138" creationId="{00000000-0000-0000-0000-000000000000}"/>
          </ac:spMkLst>
        </pc:spChg>
        <pc:spChg chg="mod">
          <ac:chgData name="Adrianna Matthews" userId="7c258a89161582ac" providerId="LiveId" clId="{E5F79278-D7F4-4A6D-917F-6830408DA454}" dt="2022-04-07T19:47:42.789" v="16687" actId="20577"/>
          <ac:spMkLst>
            <pc:docMk/>
            <pc:sldMk cId="0" sldId="270"/>
            <ac:spMk id="140" creationId="{00000000-0000-0000-0000-000000000000}"/>
          </ac:spMkLst>
        </pc:spChg>
        <pc:picChg chg="add del mod">
          <ac:chgData name="Adrianna Matthews" userId="7c258a89161582ac" providerId="LiveId" clId="{E5F79278-D7F4-4A6D-917F-6830408DA454}" dt="2022-04-06T20:51:28.774" v="60" actId="478"/>
          <ac:picMkLst>
            <pc:docMk/>
            <pc:sldMk cId="0" sldId="270"/>
            <ac:picMk id="7" creationId="{CF6EAE87-22C0-46EF-9DE7-6168F2778636}"/>
          </ac:picMkLst>
        </pc:picChg>
        <pc:picChg chg="add mod">
          <ac:chgData name="Adrianna Matthews" userId="7c258a89161582ac" providerId="LiveId" clId="{E5F79278-D7F4-4A6D-917F-6830408DA454}" dt="2022-04-06T20:51:29.572" v="61"/>
          <ac:picMkLst>
            <pc:docMk/>
            <pc:sldMk cId="0" sldId="270"/>
            <ac:picMk id="8" creationId="{AC533653-390B-4C6B-BAAF-E7D0B32593DF}"/>
          </ac:picMkLst>
        </pc:picChg>
      </pc:sldChg>
      <pc:sldChg chg="addSp delSp modSp del mod ord modNotes">
        <pc:chgData name="Adrianna Matthews" userId="7c258a89161582ac" providerId="LiveId" clId="{E5F79278-D7F4-4A6D-917F-6830408DA454}" dt="2022-04-07T21:56:33.580" v="17402" actId="2696"/>
        <pc:sldMkLst>
          <pc:docMk/>
          <pc:sldMk cId="0" sldId="273"/>
        </pc:sldMkLst>
        <pc:spChg chg="add del mod">
          <ac:chgData name="Adrianna Matthews" userId="7c258a89161582ac" providerId="LiveId" clId="{E5F79278-D7F4-4A6D-917F-6830408DA454}" dt="2022-04-07T18:43:58.499" v="16576" actId="21"/>
          <ac:spMkLst>
            <pc:docMk/>
            <pc:sldMk cId="0" sldId="273"/>
            <ac:spMk id="3" creationId="{C9E992D2-0A2E-4642-9521-65269D885393}"/>
          </ac:spMkLst>
        </pc:spChg>
        <pc:spChg chg="mod">
          <ac:chgData name="Adrianna Matthews" userId="7c258a89161582ac" providerId="LiveId" clId="{E5F79278-D7F4-4A6D-917F-6830408DA454}" dt="2022-04-07T21:01:45.677" v="16719" actId="27636"/>
          <ac:spMkLst>
            <pc:docMk/>
            <pc:sldMk cId="0" sldId="273"/>
            <ac:spMk id="178" creationId="{00000000-0000-0000-0000-000000000000}"/>
          </ac:spMkLst>
        </pc:spChg>
        <pc:spChg chg="del mod">
          <ac:chgData name="Adrianna Matthews" userId="7c258a89161582ac" providerId="LiveId" clId="{E5F79278-D7F4-4A6D-917F-6830408DA454}" dt="2022-04-07T18:43:56.401" v="16575" actId="21"/>
          <ac:spMkLst>
            <pc:docMk/>
            <pc:sldMk cId="0" sldId="273"/>
            <ac:spMk id="179" creationId="{00000000-0000-0000-0000-000000000000}"/>
          </ac:spMkLst>
        </pc:spChg>
        <pc:picChg chg="add del mod">
          <ac:chgData name="Adrianna Matthews" userId="7c258a89161582ac" providerId="LiveId" clId="{E5F79278-D7F4-4A6D-917F-6830408DA454}" dt="2022-04-06T22:53:43.309" v="16043" actId="478"/>
          <ac:picMkLst>
            <pc:docMk/>
            <pc:sldMk cId="0" sldId="273"/>
            <ac:picMk id="7" creationId="{CE0D4A95-ABBE-4C84-B88D-75D78C092C6B}"/>
          </ac:picMkLst>
        </pc:picChg>
        <pc:picChg chg="add mod">
          <ac:chgData name="Adrianna Matthews" userId="7c258a89161582ac" providerId="LiveId" clId="{E5F79278-D7F4-4A6D-917F-6830408DA454}" dt="2022-04-06T22:53:51.145" v="16047"/>
          <ac:picMkLst>
            <pc:docMk/>
            <pc:sldMk cId="0" sldId="273"/>
            <ac:picMk id="8" creationId="{4A24DEE0-3472-4BFE-85F9-5838DE56B7D0}"/>
          </ac:picMkLst>
        </pc:picChg>
        <pc:picChg chg="add mod">
          <ac:chgData name="Adrianna Matthews" userId="7c258a89161582ac" providerId="LiveId" clId="{E5F79278-D7F4-4A6D-917F-6830408DA454}" dt="2022-04-06T22:53:51.145" v="16047"/>
          <ac:picMkLst>
            <pc:docMk/>
            <pc:sldMk cId="0" sldId="273"/>
            <ac:picMk id="9" creationId="{A37F090D-EACD-48EF-AF0B-C0080CF9B621}"/>
          </ac:picMkLst>
        </pc:picChg>
        <pc:picChg chg="add mod">
          <ac:chgData name="Adrianna Matthews" userId="7c258a89161582ac" providerId="LiveId" clId="{E5F79278-D7F4-4A6D-917F-6830408DA454}" dt="2022-04-06T22:53:51.145" v="16047"/>
          <ac:picMkLst>
            <pc:docMk/>
            <pc:sldMk cId="0" sldId="273"/>
            <ac:picMk id="10" creationId="{F95BD7C9-4CE0-44B9-8ED4-480622856F0A}"/>
          </ac:picMkLst>
        </pc:picChg>
        <pc:picChg chg="add mod">
          <ac:chgData name="Adrianna Matthews" userId="7c258a89161582ac" providerId="LiveId" clId="{E5F79278-D7F4-4A6D-917F-6830408DA454}" dt="2022-04-06T22:53:51.145" v="16047"/>
          <ac:picMkLst>
            <pc:docMk/>
            <pc:sldMk cId="0" sldId="273"/>
            <ac:picMk id="11" creationId="{2AA558A8-538F-4C36-8DFD-810B26F2951C}"/>
          </ac:picMkLst>
        </pc:picChg>
        <pc:picChg chg="del">
          <ac:chgData name="Adrianna Matthews" userId="7c258a89161582ac" providerId="LiveId" clId="{E5F79278-D7F4-4A6D-917F-6830408DA454}" dt="2022-04-06T22:53:45.424" v="16046" actId="478"/>
          <ac:picMkLst>
            <pc:docMk/>
            <pc:sldMk cId="0" sldId="273"/>
            <ac:picMk id="180" creationId="{00000000-0000-0000-0000-000000000000}"/>
          </ac:picMkLst>
        </pc:picChg>
        <pc:picChg chg="del">
          <ac:chgData name="Adrianna Matthews" userId="7c258a89161582ac" providerId="LiveId" clId="{E5F79278-D7F4-4A6D-917F-6830408DA454}" dt="2022-04-06T20:28:29.995" v="35" actId="478"/>
          <ac:picMkLst>
            <pc:docMk/>
            <pc:sldMk cId="0" sldId="273"/>
            <ac:picMk id="181" creationId="{00000000-0000-0000-0000-000000000000}"/>
          </ac:picMkLst>
        </pc:picChg>
        <pc:picChg chg="del mod">
          <ac:chgData name="Adrianna Matthews" userId="7c258a89161582ac" providerId="LiveId" clId="{E5F79278-D7F4-4A6D-917F-6830408DA454}" dt="2022-04-06T22:53:44.358" v="16045" actId="478"/>
          <ac:picMkLst>
            <pc:docMk/>
            <pc:sldMk cId="0" sldId="273"/>
            <ac:picMk id="182" creationId="{00000000-0000-0000-0000-000000000000}"/>
          </ac:picMkLst>
        </pc:picChg>
      </pc:sldChg>
      <pc:sldChg chg="addSp delSp modSp add mod ord">
        <pc:chgData name="Adrianna Matthews" userId="7c258a89161582ac" providerId="LiveId" clId="{E5F79278-D7F4-4A6D-917F-6830408DA454}" dt="2022-04-08T15:26:28.045" v="17875" actId="20577"/>
        <pc:sldMkLst>
          <pc:docMk/>
          <pc:sldMk cId="1254184243" sldId="274"/>
        </pc:sldMkLst>
        <pc:spChg chg="add del mod">
          <ac:chgData name="Adrianna Matthews" userId="7c258a89161582ac" providerId="LiveId" clId="{E5F79278-D7F4-4A6D-917F-6830408DA454}" dt="2022-04-07T21:58:22.960" v="17442" actId="21"/>
          <ac:spMkLst>
            <pc:docMk/>
            <pc:sldMk cId="1254184243" sldId="274"/>
            <ac:spMk id="2" creationId="{23947CF6-41A4-4F0B-83FD-A7C32326C836}"/>
          </ac:spMkLst>
        </pc:spChg>
        <pc:spChg chg="add mod">
          <ac:chgData name="Adrianna Matthews" userId="7c258a89161582ac" providerId="LiveId" clId="{E5F79278-D7F4-4A6D-917F-6830408DA454}" dt="2022-04-08T15:26:28.045" v="17875" actId="20577"/>
          <ac:spMkLst>
            <pc:docMk/>
            <pc:sldMk cId="1254184243" sldId="274"/>
            <ac:spMk id="12" creationId="{44E48891-9FCC-4794-8906-8FE980F21BAC}"/>
          </ac:spMkLst>
        </pc:spChg>
        <pc:spChg chg="mod">
          <ac:chgData name="Adrianna Matthews" userId="7c258a89161582ac" providerId="LiveId" clId="{E5F79278-D7F4-4A6D-917F-6830408DA454}" dt="2022-04-07T22:00:06.079" v="17503"/>
          <ac:spMkLst>
            <pc:docMk/>
            <pc:sldMk cId="1254184243" sldId="274"/>
            <ac:spMk id="178" creationId="{00000000-0000-0000-0000-000000000000}"/>
          </ac:spMkLst>
        </pc:spChg>
        <pc:spChg chg="mod">
          <ac:chgData name="Adrianna Matthews" userId="7c258a89161582ac" providerId="LiveId" clId="{E5F79278-D7F4-4A6D-917F-6830408DA454}" dt="2022-04-08T15:26:24.195" v="17871" actId="20577"/>
          <ac:spMkLst>
            <pc:docMk/>
            <pc:sldMk cId="1254184243" sldId="274"/>
            <ac:spMk id="179" creationId="{00000000-0000-0000-0000-000000000000}"/>
          </ac:spMkLst>
        </pc:spChg>
        <pc:picChg chg="del mod">
          <ac:chgData name="Adrianna Matthews" userId="7c258a89161582ac" providerId="LiveId" clId="{E5F79278-D7F4-4A6D-917F-6830408DA454}" dt="2022-04-06T22:53:55.338" v="16050" actId="478"/>
          <ac:picMkLst>
            <pc:docMk/>
            <pc:sldMk cId="1254184243" sldId="274"/>
            <ac:picMk id="7" creationId="{CE0D4A95-ABBE-4C84-B88D-75D78C092C6B}"/>
          </ac:picMkLst>
        </pc:picChg>
        <pc:picChg chg="add mod">
          <ac:chgData name="Adrianna Matthews" userId="7c258a89161582ac" providerId="LiveId" clId="{E5F79278-D7F4-4A6D-917F-6830408DA454}" dt="2022-04-06T22:53:56.468" v="16051"/>
          <ac:picMkLst>
            <pc:docMk/>
            <pc:sldMk cId="1254184243" sldId="274"/>
            <ac:picMk id="8" creationId="{D3648DCE-E800-480D-BCF3-E5D26CBB25EA}"/>
          </ac:picMkLst>
        </pc:picChg>
        <pc:picChg chg="add mod">
          <ac:chgData name="Adrianna Matthews" userId="7c258a89161582ac" providerId="LiveId" clId="{E5F79278-D7F4-4A6D-917F-6830408DA454}" dt="2022-04-06T22:53:56.468" v="16051"/>
          <ac:picMkLst>
            <pc:docMk/>
            <pc:sldMk cId="1254184243" sldId="274"/>
            <ac:picMk id="9" creationId="{5C9B8500-F277-4F9D-90F9-22F89E1DA530}"/>
          </ac:picMkLst>
        </pc:picChg>
        <pc:picChg chg="add mod">
          <ac:chgData name="Adrianna Matthews" userId="7c258a89161582ac" providerId="LiveId" clId="{E5F79278-D7F4-4A6D-917F-6830408DA454}" dt="2022-04-06T22:53:56.468" v="16051"/>
          <ac:picMkLst>
            <pc:docMk/>
            <pc:sldMk cId="1254184243" sldId="274"/>
            <ac:picMk id="10" creationId="{459F3286-AC20-422E-B9EC-460F9917DE64}"/>
          </ac:picMkLst>
        </pc:picChg>
        <pc:picChg chg="add mod">
          <ac:chgData name="Adrianna Matthews" userId="7c258a89161582ac" providerId="LiveId" clId="{E5F79278-D7F4-4A6D-917F-6830408DA454}" dt="2022-04-06T22:53:56.468" v="16051"/>
          <ac:picMkLst>
            <pc:docMk/>
            <pc:sldMk cId="1254184243" sldId="274"/>
            <ac:picMk id="11" creationId="{CD44A770-32A3-4488-A75D-DD5B4E0021CD}"/>
          </ac:picMkLst>
        </pc:picChg>
        <pc:picChg chg="del mod">
          <ac:chgData name="Adrianna Matthews" userId="7c258a89161582ac" providerId="LiveId" clId="{E5F79278-D7F4-4A6D-917F-6830408DA454}" dt="2022-04-06T22:53:54.148" v="16048" actId="478"/>
          <ac:picMkLst>
            <pc:docMk/>
            <pc:sldMk cId="1254184243" sldId="274"/>
            <ac:picMk id="180" creationId="{00000000-0000-0000-0000-000000000000}"/>
          </ac:picMkLst>
        </pc:picChg>
        <pc:picChg chg="del mod">
          <ac:chgData name="Adrianna Matthews" userId="7c258a89161582ac" providerId="LiveId" clId="{E5F79278-D7F4-4A6D-917F-6830408DA454}" dt="2022-04-06T22:53:54.636" v="16049" actId="478"/>
          <ac:picMkLst>
            <pc:docMk/>
            <pc:sldMk cId="1254184243" sldId="274"/>
            <ac:picMk id="182" creationId="{00000000-0000-0000-0000-000000000000}"/>
          </ac:picMkLst>
        </pc:picChg>
      </pc:sldChg>
      <pc:sldChg chg="addSp modSp add del mod">
        <pc:chgData name="Adrianna Matthews" userId="7c258a89161582ac" providerId="LiveId" clId="{E5F79278-D7F4-4A6D-917F-6830408DA454}" dt="2022-04-07T18:33:41.796" v="16304" actId="2696"/>
        <pc:sldMkLst>
          <pc:docMk/>
          <pc:sldMk cId="1580452016" sldId="275"/>
        </pc:sldMkLst>
        <pc:graphicFrameChg chg="add mod modGraphic">
          <ac:chgData name="Adrianna Matthews" userId="7c258a89161582ac" providerId="LiveId" clId="{E5F79278-D7F4-4A6D-917F-6830408DA454}" dt="2022-04-07T18:27:43.141" v="16211" actId="5736"/>
          <ac:graphicFrameMkLst>
            <pc:docMk/>
            <pc:sldMk cId="1580452016" sldId="275"/>
            <ac:graphicFrameMk id="2" creationId="{4C552C67-143F-422A-BEEA-3E5AF159193D}"/>
          </ac:graphicFrameMkLst>
        </pc:graphicFrameChg>
      </pc:sldChg>
      <pc:sldChg chg="addSp modSp new add del mod ord modShow">
        <pc:chgData name="Adrianna Matthews" userId="7c258a89161582ac" providerId="LiveId" clId="{E5F79278-D7F4-4A6D-917F-6830408DA454}" dt="2022-04-07T22:00:06.079" v="17503"/>
        <pc:sldMkLst>
          <pc:docMk/>
          <pc:sldMk cId="2951264208" sldId="276"/>
        </pc:sldMkLst>
        <pc:spChg chg="mod">
          <ac:chgData name="Adrianna Matthews" userId="7c258a89161582ac" providerId="LiveId" clId="{E5F79278-D7F4-4A6D-917F-6830408DA454}" dt="2022-04-07T22:00:06.079" v="17503"/>
          <ac:spMkLst>
            <pc:docMk/>
            <pc:sldMk cId="2951264208" sldId="276"/>
            <ac:spMk id="2" creationId="{AB93FD24-556E-42BE-A622-1796F7B96788}"/>
          </ac:spMkLst>
        </pc:spChg>
        <pc:spChg chg="mod">
          <ac:chgData name="Adrianna Matthews" userId="7c258a89161582ac" providerId="LiveId" clId="{E5F79278-D7F4-4A6D-917F-6830408DA454}" dt="2022-04-07T22:00:06.079" v="17503"/>
          <ac:spMkLst>
            <pc:docMk/>
            <pc:sldMk cId="2951264208" sldId="276"/>
            <ac:spMk id="3" creationId="{58ADBA18-FF2D-41FD-B426-A8FDC1CB1A78}"/>
          </ac:spMkLst>
        </pc:spChg>
        <pc:graphicFrameChg chg="add mod modGraphic">
          <ac:chgData name="Adrianna Matthews" userId="7c258a89161582ac" providerId="LiveId" clId="{E5F79278-D7F4-4A6D-917F-6830408DA454}" dt="2022-04-07T18:36:54.990" v="16348" actId="5736"/>
          <ac:graphicFrameMkLst>
            <pc:docMk/>
            <pc:sldMk cId="2951264208" sldId="276"/>
            <ac:graphicFrameMk id="4" creationId="{EE105A09-55B4-45BE-9F5A-15A495009DD9}"/>
          </ac:graphicFrameMkLst>
        </pc:graphicFrameChg>
      </pc:sldChg>
      <pc:sldChg chg="modSp add del mod">
        <pc:chgData name="Adrianna Matthews" userId="7c258a89161582ac" providerId="LiveId" clId="{E5F79278-D7F4-4A6D-917F-6830408DA454}" dt="2022-04-07T22:04:53.809" v="17565" actId="2696"/>
        <pc:sldMkLst>
          <pc:docMk/>
          <pc:sldMk cId="847241778" sldId="277"/>
        </pc:sldMkLst>
        <pc:spChg chg="mod">
          <ac:chgData name="Adrianna Matthews" userId="7c258a89161582ac" providerId="LiveId" clId="{E5F79278-D7F4-4A6D-917F-6830408DA454}" dt="2022-04-07T22:04:40.525" v="17543" actId="20577"/>
          <ac:spMkLst>
            <pc:docMk/>
            <pc:sldMk cId="847241778" sldId="277"/>
            <ac:spMk id="138" creationId="{00000000-0000-0000-0000-000000000000}"/>
          </ac:spMkLst>
        </pc:spChg>
        <pc:spChg chg="mod">
          <ac:chgData name="Adrianna Matthews" userId="7c258a89161582ac" providerId="LiveId" clId="{E5F79278-D7F4-4A6D-917F-6830408DA454}" dt="2022-04-07T22:04:49.637" v="17564" actId="20577"/>
          <ac:spMkLst>
            <pc:docMk/>
            <pc:sldMk cId="847241778" sldId="277"/>
            <ac:spMk id="140" creationId="{00000000-0000-0000-0000-000000000000}"/>
          </ac:spMkLst>
        </pc:spChg>
      </pc:sldChg>
      <pc:sldChg chg="modSp add mod">
        <pc:chgData name="Adrianna Matthews" userId="7c258a89161582ac" providerId="LiveId" clId="{E5F79278-D7F4-4A6D-917F-6830408DA454}" dt="2022-04-07T22:13:05.136" v="17833" actId="27636"/>
        <pc:sldMkLst>
          <pc:docMk/>
          <pc:sldMk cId="3030327714" sldId="277"/>
        </pc:sldMkLst>
        <pc:spChg chg="mod">
          <ac:chgData name="Adrianna Matthews" userId="7c258a89161582ac" providerId="LiveId" clId="{E5F79278-D7F4-4A6D-917F-6830408DA454}" dt="2022-04-07T22:13:05.136" v="17833" actId="27636"/>
          <ac:spMkLst>
            <pc:docMk/>
            <pc:sldMk cId="3030327714" sldId="277"/>
            <ac:spMk id="67" creationId="{00000000-0000-0000-0000-000000000000}"/>
          </ac:spMkLst>
        </pc:spChg>
      </pc:sldChg>
    </pc:docChg>
  </pc:docChgLst>
  <pc:docChgLst>
    <pc:chgData name="Adrianna Matthews" userId="7c258a89161582ac" providerId="LiveId" clId="{0E5C7CDC-37A0-4B81-B39A-90A6B95DCE7C}"/>
    <pc:docChg chg="undo custSel addSld delSld modSld">
      <pc:chgData name="Adrianna Matthews" userId="7c258a89161582ac" providerId="LiveId" clId="{0E5C7CDC-37A0-4B81-B39A-90A6B95DCE7C}" dt="2022-04-08T20:34:35.383" v="110" actId="2"/>
      <pc:docMkLst>
        <pc:docMk/>
      </pc:docMkLst>
      <pc:sldChg chg="modSp mod">
        <pc:chgData name="Adrianna Matthews" userId="7c258a89161582ac" providerId="LiveId" clId="{0E5C7CDC-37A0-4B81-B39A-90A6B95DCE7C}" dt="2022-04-08T20:18:54.459" v="92" actId="20577"/>
        <pc:sldMkLst>
          <pc:docMk/>
          <pc:sldMk cId="1654930064" sldId="256"/>
        </pc:sldMkLst>
        <pc:spChg chg="mod">
          <ac:chgData name="Adrianna Matthews" userId="7c258a89161582ac" providerId="LiveId" clId="{0E5C7CDC-37A0-4B81-B39A-90A6B95DCE7C}" dt="2022-04-08T20:18:54.459" v="92" actId="20577"/>
          <ac:spMkLst>
            <pc:docMk/>
            <pc:sldMk cId="1654930064" sldId="256"/>
            <ac:spMk id="3" creationId="{EA476CA8-CECE-4748-86E3-6C514532509D}"/>
          </ac:spMkLst>
        </pc:spChg>
      </pc:sldChg>
      <pc:sldChg chg="modNotesTx">
        <pc:chgData name="Adrianna Matthews" userId="7c258a89161582ac" providerId="LiveId" clId="{0E5C7CDC-37A0-4B81-B39A-90A6B95DCE7C}" dt="2022-04-08T20:34:16.823" v="93" actId="2"/>
        <pc:sldMkLst>
          <pc:docMk/>
          <pc:sldMk cId="0" sldId="257"/>
        </pc:sldMkLst>
      </pc:sldChg>
      <pc:sldChg chg="del">
        <pc:chgData name="Adrianna Matthews" userId="7c258a89161582ac" providerId="LiveId" clId="{0E5C7CDC-37A0-4B81-B39A-90A6B95DCE7C}" dt="2022-04-08T19:32:25.308" v="2" actId="47"/>
        <pc:sldMkLst>
          <pc:docMk/>
          <pc:sldMk cId="0" sldId="259"/>
        </pc:sldMkLst>
      </pc:sldChg>
      <pc:sldChg chg="del">
        <pc:chgData name="Adrianna Matthews" userId="7c258a89161582ac" providerId="LiveId" clId="{0E5C7CDC-37A0-4B81-B39A-90A6B95DCE7C}" dt="2022-04-08T19:32:24.681" v="1" actId="47"/>
        <pc:sldMkLst>
          <pc:docMk/>
          <pc:sldMk cId="0" sldId="260"/>
        </pc:sldMkLst>
      </pc:sldChg>
      <pc:sldChg chg="modNotesTx">
        <pc:chgData name="Adrianna Matthews" userId="7c258a89161582ac" providerId="LiveId" clId="{0E5C7CDC-37A0-4B81-B39A-90A6B95DCE7C}" dt="2022-04-08T20:34:22.335" v="96" actId="2"/>
        <pc:sldMkLst>
          <pc:docMk/>
          <pc:sldMk cId="0" sldId="262"/>
        </pc:sldMkLst>
      </pc:sldChg>
      <pc:sldChg chg="modNotesTx">
        <pc:chgData name="Adrianna Matthews" userId="7c258a89161582ac" providerId="LiveId" clId="{0E5C7CDC-37A0-4B81-B39A-90A6B95DCE7C}" dt="2022-04-08T20:34:26.516" v="101" actId="2"/>
        <pc:sldMkLst>
          <pc:docMk/>
          <pc:sldMk cId="0" sldId="267"/>
        </pc:sldMkLst>
      </pc:sldChg>
      <pc:sldChg chg="modNotesTx">
        <pc:chgData name="Adrianna Matthews" userId="7c258a89161582ac" providerId="LiveId" clId="{0E5C7CDC-37A0-4B81-B39A-90A6B95DCE7C}" dt="2022-04-08T20:34:29.533" v="107" actId="2"/>
        <pc:sldMkLst>
          <pc:docMk/>
          <pc:sldMk cId="0" sldId="268"/>
        </pc:sldMkLst>
      </pc:sldChg>
      <pc:sldChg chg="del">
        <pc:chgData name="Adrianna Matthews" userId="7c258a89161582ac" providerId="LiveId" clId="{0E5C7CDC-37A0-4B81-B39A-90A6B95DCE7C}" dt="2022-04-08T19:32:24.018" v="0" actId="47"/>
        <pc:sldMkLst>
          <pc:docMk/>
          <pc:sldMk cId="0" sldId="270"/>
        </pc:sldMkLst>
      </pc:sldChg>
      <pc:sldChg chg="modSp mod">
        <pc:chgData name="Adrianna Matthews" userId="7c258a89161582ac" providerId="LiveId" clId="{0E5C7CDC-37A0-4B81-B39A-90A6B95DCE7C}" dt="2022-04-08T20:34:35.383" v="110" actId="2"/>
        <pc:sldMkLst>
          <pc:docMk/>
          <pc:sldMk cId="1254184243" sldId="274"/>
        </pc:sldMkLst>
        <pc:spChg chg="mod">
          <ac:chgData name="Adrianna Matthews" userId="7c258a89161582ac" providerId="LiveId" clId="{0E5C7CDC-37A0-4B81-B39A-90A6B95DCE7C}" dt="2022-04-08T20:34:35.383" v="110" actId="2"/>
          <ac:spMkLst>
            <pc:docMk/>
            <pc:sldMk cId="1254184243" sldId="274"/>
            <ac:spMk id="179" creationId="{00000000-0000-0000-0000-000000000000}"/>
          </ac:spMkLst>
        </pc:spChg>
      </pc:sldChg>
      <pc:sldChg chg="del">
        <pc:chgData name="Adrianna Matthews" userId="7c258a89161582ac" providerId="LiveId" clId="{0E5C7CDC-37A0-4B81-B39A-90A6B95DCE7C}" dt="2022-04-08T19:32:25.933" v="3" actId="47"/>
        <pc:sldMkLst>
          <pc:docMk/>
          <pc:sldMk cId="2951264208" sldId="276"/>
        </pc:sldMkLst>
      </pc:sldChg>
      <pc:sldChg chg="modNotesTx">
        <pc:chgData name="Adrianna Matthews" userId="7c258a89161582ac" providerId="LiveId" clId="{0E5C7CDC-37A0-4B81-B39A-90A6B95DCE7C}" dt="2022-04-08T20:34:19.918" v="94" actId="2"/>
        <pc:sldMkLst>
          <pc:docMk/>
          <pc:sldMk cId="3030327714" sldId="277"/>
        </pc:sldMkLst>
      </pc:sldChg>
      <pc:sldChg chg="addSp delSp modSp add del mod">
        <pc:chgData name="Adrianna Matthews" userId="7c258a89161582ac" providerId="LiveId" clId="{0E5C7CDC-37A0-4B81-B39A-90A6B95DCE7C}" dt="2022-04-08T19:32:49.755" v="23" actId="2696"/>
        <pc:sldMkLst>
          <pc:docMk/>
          <pc:sldMk cId="1169314812" sldId="278"/>
        </pc:sldMkLst>
        <pc:spChg chg="add mod">
          <ac:chgData name="Adrianna Matthews" userId="7c258a89161582ac" providerId="LiveId" clId="{0E5C7CDC-37A0-4B81-B39A-90A6B95DCE7C}" dt="2022-04-08T19:32:46.552" v="22" actId="27636"/>
          <ac:spMkLst>
            <pc:docMk/>
            <pc:sldMk cId="1169314812" sldId="278"/>
            <ac:spMk id="3" creationId="{BE301479-16C9-4DFC-9121-2AF8ACA2C535}"/>
          </ac:spMkLst>
        </pc:spChg>
        <pc:spChg chg="del">
          <ac:chgData name="Adrianna Matthews" userId="7c258a89161582ac" providerId="LiveId" clId="{0E5C7CDC-37A0-4B81-B39A-90A6B95DCE7C}" dt="2022-04-08T19:32:35.275" v="5" actId="21"/>
          <ac:spMkLst>
            <pc:docMk/>
            <pc:sldMk cId="1169314812" sldId="278"/>
            <ac:spMk id="12" creationId="{44E48891-9FCC-4794-8906-8FE980F21BAC}"/>
          </ac:spMkLst>
        </pc:spChg>
        <pc:spChg chg="del">
          <ac:chgData name="Adrianna Matthews" userId="7c258a89161582ac" providerId="LiveId" clId="{0E5C7CDC-37A0-4B81-B39A-90A6B95DCE7C}" dt="2022-04-08T19:32:46.426" v="21" actId="21"/>
          <ac:spMkLst>
            <pc:docMk/>
            <pc:sldMk cId="1169314812" sldId="278"/>
            <ac:spMk id="178" creationId="{00000000-0000-0000-0000-000000000000}"/>
          </ac:spMkLst>
        </pc:spChg>
        <pc:spChg chg="mod">
          <ac:chgData name="Adrianna Matthews" userId="7c258a89161582ac" providerId="LiveId" clId="{0E5C7CDC-37A0-4B81-B39A-90A6B95DCE7C}" dt="2022-04-08T19:32:44.195" v="20" actId="14100"/>
          <ac:spMkLst>
            <pc:docMk/>
            <pc:sldMk cId="1169314812" sldId="278"/>
            <ac:spMk id="179" creationId="{00000000-0000-0000-0000-000000000000}"/>
          </ac:spMkLst>
        </pc:spChg>
      </pc:sldChg>
      <pc:sldChg chg="addSp delSp modSp add mod">
        <pc:chgData name="Adrianna Matthews" userId="7c258a89161582ac" providerId="LiveId" clId="{0E5C7CDC-37A0-4B81-B39A-90A6B95DCE7C}" dt="2022-04-08T20:16:42.630" v="47" actId="1076"/>
        <pc:sldMkLst>
          <pc:docMk/>
          <pc:sldMk cId="1581869505" sldId="278"/>
        </pc:sldMkLst>
        <pc:spChg chg="add del mod">
          <ac:chgData name="Adrianna Matthews" userId="7c258a89161582ac" providerId="LiveId" clId="{0E5C7CDC-37A0-4B81-B39A-90A6B95DCE7C}" dt="2022-04-08T20:16:16.011" v="38" actId="21"/>
          <ac:spMkLst>
            <pc:docMk/>
            <pc:sldMk cId="1581869505" sldId="278"/>
            <ac:spMk id="3" creationId="{7E30A4DF-C2A9-4415-9AED-9E9023FDB920}"/>
          </ac:spMkLst>
        </pc:spChg>
        <pc:spChg chg="del">
          <ac:chgData name="Adrianna Matthews" userId="7c258a89161582ac" providerId="LiveId" clId="{0E5C7CDC-37A0-4B81-B39A-90A6B95DCE7C}" dt="2022-04-08T20:16:09.088" v="27" actId="21"/>
          <ac:spMkLst>
            <pc:docMk/>
            <pc:sldMk cId="1581869505" sldId="278"/>
            <ac:spMk id="12" creationId="{44E48891-9FCC-4794-8906-8FE980F21BAC}"/>
          </ac:spMkLst>
        </pc:spChg>
        <pc:spChg chg="mod">
          <ac:chgData name="Adrianna Matthews" userId="7c258a89161582ac" providerId="LiveId" clId="{0E5C7CDC-37A0-4B81-B39A-90A6B95DCE7C}" dt="2022-04-08T20:16:42.630" v="47" actId="1076"/>
          <ac:spMkLst>
            <pc:docMk/>
            <pc:sldMk cId="1581869505" sldId="278"/>
            <ac:spMk id="178" creationId="{00000000-0000-0000-0000-000000000000}"/>
          </ac:spMkLst>
        </pc:spChg>
        <pc:spChg chg="del">
          <ac:chgData name="Adrianna Matthews" userId="7c258a89161582ac" providerId="LiveId" clId="{0E5C7CDC-37A0-4B81-B39A-90A6B95DCE7C}" dt="2022-04-08T20:16:11.599" v="28" actId="21"/>
          <ac:spMkLst>
            <pc:docMk/>
            <pc:sldMk cId="1581869505" sldId="278"/>
            <ac:spMk id="179" creationId="{00000000-0000-0000-0000-000000000000}"/>
          </ac:spMkLst>
        </pc:spChg>
      </pc:sldChg>
      <pc:sldChg chg="new del">
        <pc:chgData name="Adrianna Matthews" userId="7c258a89161582ac" providerId="LiveId" clId="{0E5C7CDC-37A0-4B81-B39A-90A6B95DCE7C}" dt="2022-04-08T20:16:01.827" v="25" actId="680"/>
        <pc:sldMkLst>
          <pc:docMk/>
          <pc:sldMk cId="4147669739" sldId="278"/>
        </pc:sldMkLst>
      </pc:sldChg>
      <pc:sldMasterChg chg="delSldLayout">
        <pc:chgData name="Adrianna Matthews" userId="7c258a89161582ac" providerId="LiveId" clId="{0E5C7CDC-37A0-4B81-B39A-90A6B95DCE7C}" dt="2022-04-08T19:32:25.308" v="2" actId="47"/>
        <pc:sldMasterMkLst>
          <pc:docMk/>
          <pc:sldMasterMk cId="0" sldId="2147483659"/>
        </pc:sldMasterMkLst>
        <pc:sldLayoutChg chg="del">
          <pc:chgData name="Adrianna Matthews" userId="7c258a89161582ac" providerId="LiveId" clId="{0E5C7CDC-37A0-4B81-B39A-90A6B95DCE7C}" dt="2022-04-08T19:32:25.308" v="2" actId="47"/>
          <pc:sldLayoutMkLst>
            <pc:docMk/>
            <pc:sldMasterMk cId="0" sldId="2147483659"/>
            <pc:sldLayoutMk cId="0" sldId="214748365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Hello, my name is Adrianna Matthews. I’m studying Astrobiology and Biogeosciences at The School of Earth and Space Exploration at Arizona State University and my research is about the Habitability off Extremophiles. I’m going to start with a few quick definitions to make sure we’re all on the same page. </a:t>
            </a:r>
          </a:p>
        </p:txBody>
      </p:sp>
    </p:spTree>
    <p:extLst>
      <p:ext uri="{BB962C8B-B14F-4D97-AF65-F5344CB8AC3E}">
        <p14:creationId xmlns:p14="http://schemas.microsoft.com/office/powerpoint/2010/main" val="81928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b943e3d44093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b943e3d44093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 what is an extremophile? Extremophiles are organisms that live in extreme environments. There are many classifications of extremophiles but throughout my research, I have focused on those that you see here. So, (list them all). </a:t>
            </a:r>
          </a:p>
          <a:p>
            <a:pPr marL="0" lvl="0" indent="0" algn="l" rtl="0">
              <a:spcBef>
                <a:spcPts val="0"/>
              </a:spcBef>
              <a:spcAft>
                <a:spcPts val="0"/>
              </a:spcAft>
              <a:buNone/>
            </a:pPr>
            <a:r>
              <a:rPr lang="en-US" dirty="0"/>
              <a:t>I also focus on polyextremophiles throughout my research, or organisms that can live in multiple extremes. For example, if you imagine a hydrothermal vent at the bottom of the ocean, the microorganisms that dwell around this area must content with high pressures, hot temperatures, and in the case of most black smoker vents, high acidity. Therefore, they are polyextremes. </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57b5081229b0eac9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57b5081229b0eac9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Not only do I want to know the environment in which extremophiles and polyextremophiles can be found dwelling, but I also want to know what their metabolisms are to have a better grasp on the organisms that might be best served for analogous environments outside of Earth when searching for life. Therefore, (describe these terms) – explain chemoautolitotrophic too.</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This distinction is important because when we’re looking for signs of life elsewhere, we are more keen to look for autotrophic life. So knowing the metabolism is important.</a:t>
            </a:r>
            <a:endParaRPr dirty="0"/>
          </a:p>
        </p:txBody>
      </p:sp>
    </p:spTree>
    <p:extLst>
      <p:ext uri="{BB962C8B-B14F-4D97-AF65-F5344CB8AC3E}">
        <p14:creationId xmlns:p14="http://schemas.microsoft.com/office/powerpoint/2010/main" val="3923287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fd73db1cc6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fd73db1cc6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After conducting a literature review of 96 extremophiles, I have determined the current known limits of life and their correlating organisms. Those limits of life are set to (explain). Now when looking at these plots I’m sure it’s tempting to go to a spot in the middle and ask “What grows at this temperature, salinity, pressure, and pH?” But the way to read these plots is not by looking in the middle, but instead by looking at the outside boundaries of the plot itself. What I’ve done is plot the maximum and minimum growth along each boundary. Looking at temperature for instance, I’m not saying that all 96 organisms were capable of growing at this large range. Instead, I’m saying that at least one organism was able to grow at -22 C and another was able to grow at 122 C</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This plot is further representing heterotrophic and autotrophic growth, which I have color coded here for you. So heterotrophic growth is shown in red while autotrophic growth is shown in blue and the overlap is the ability to grow either way. If we take a look at the salinity boundary, hyperhalophiles and nonhalophiles are show in the literature to not have much of a distinction for their growth. This is the same with the pH boundaries, other than the most extreme acidophiles. For pressure, we see that at a pressure of 80 MPa, heterotrophic takes over, according to the literature, and the most extremely growing psychrophiles are also heterotrophic. Where we finally see a difference is in this very niche group of hyperthermophiles ranging from about 110 C to 122 C where autotrophic growth is primary. This is an important distinction as when searching for signs of life on another planet we want to focus our efforts on autotrophs. </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fd73db1cc6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fd73db1cc6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Now I’m going to show you all my rainbow plots. So again, I know it’s tempting to look in the middle, especially with the colors here, but try to focus on the boundaries of the plots. Here, I’m looking at the extremophilic groups grown heterotrophically, and these groups are color coded to the right. One distinction I will quickly point out is that when I say green for hyperpiexophiles, I mean the green from the range 120 t o140 MPa and when I show teal for hypopiezotolerant organisms, I mean the color between about 90 to 105 C.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When you look along the edges of this plot, you’ll notice that some colors are overlapping while others aren’t. The overlap of colors here represents polyextremophilic growth while stand along colors such as the orange on the salinity side of the plot between 30 and 35% NaCl is representative of halophilic growth and that is it, not other kind of extremophilic group is represented here. If we move away from salinity and to the pressure side, we can see that between 120 and 140 MPa, only hyperpiezophiles are represented here. If we go down to the bottom looking at temperature, we see that between 0 and -20 C we only see psychrophilic growth, whereas there is primarily polyextreme growth everywhere else along this boundary, until we get to a very niche group of hyperthermophiles that only grow thermophilically around 110 C. If you take a look at the pH side, you might want to say that there is a mixture of polyextremophile and extremophile growth, but what you can’t see is the overlap of the non halophile pink color along the pH boundary. Therefore, polyextremes represent the entire pH boundary.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fd73db1cc6_0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fd73db1cc6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Now, when we look at  the autotrophically growing organisms, we can see a difference. Starting at the salinity side again, we see that the range of polyextreme growth has declined, with strict hyperhalophilic growth from 13 to 35% NaCl. When looking at pressure, we see that these organisms are all polyextremiophilic, and when going over to the pH side the exact same thing is occurring, all polyextremophilic growth. When we then go to the temperature side, we can see that there is no longer psychrophilic growth on its own, but rather much more polyextremophilic gowth, unable to reach -20 C in this case. However, I said before, most of the hyperthermophiles were able to grow autotrophically and we can see that here, with a wider range from about 110 to 120 C representing strictly thermophilic growth.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Now remember to keep in mind that there are certain organisms whose other extremes were not tested for. For instance, a thermophile called geogemma barrossi strain 121 grows at 121 C and the paper I found claimed it to grow at high pressures, but the number for this growth was not provided. Therefore, it is possible that some of these hyperthermophiles might grow as polyextremes, but we won’t know until we conduct more experiments, especially pressure experiments. I will also say that every single halophile I looked at had no information for pressure at all, another area where we could improve. </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11fa06b79d8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11fa06b79d8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54443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11fa06b79d8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11fa06b79d8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71450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992FB-A3CA-4C6F-A788-4F3E8D42EE74}"/>
              </a:ext>
            </a:extLst>
          </p:cNvPr>
          <p:cNvSpPr>
            <a:spLocks noGrp="1"/>
          </p:cNvSpPr>
          <p:nvPr>
            <p:ph type="ctrTitle"/>
          </p:nvPr>
        </p:nvSpPr>
        <p:spPr>
          <a:xfrm>
            <a:off x="311708" y="744575"/>
            <a:ext cx="8520600" cy="1076730"/>
          </a:xfrm>
        </p:spPr>
        <p:txBody>
          <a:bodyPr/>
          <a:lstStyle/>
          <a:p>
            <a:r>
              <a:rPr lang="en-US" dirty="0"/>
              <a:t>Habitability of Extremophiles</a:t>
            </a:r>
          </a:p>
        </p:txBody>
      </p:sp>
      <p:sp>
        <p:nvSpPr>
          <p:cNvPr id="3" name="Subtitle 2">
            <a:extLst>
              <a:ext uri="{FF2B5EF4-FFF2-40B4-BE49-F238E27FC236}">
                <a16:creationId xmlns:a16="http://schemas.microsoft.com/office/drawing/2014/main" id="{EA476CA8-CECE-4748-86E3-6C514532509D}"/>
              </a:ext>
            </a:extLst>
          </p:cNvPr>
          <p:cNvSpPr>
            <a:spLocks noGrp="1"/>
          </p:cNvSpPr>
          <p:nvPr>
            <p:ph type="subTitle" idx="1"/>
          </p:nvPr>
        </p:nvSpPr>
        <p:spPr>
          <a:xfrm>
            <a:off x="-29457" y="2286002"/>
            <a:ext cx="9202913" cy="1843222"/>
          </a:xfrm>
        </p:spPr>
        <p:txBody>
          <a:bodyPr>
            <a:normAutofit fontScale="47500" lnSpcReduction="20000"/>
          </a:bodyPr>
          <a:lstStyle/>
          <a:p>
            <a:pPr>
              <a:lnSpc>
                <a:spcPct val="170000"/>
              </a:lnSpc>
            </a:pPr>
            <a:r>
              <a:rPr lang="en-US" dirty="0">
                <a:solidFill>
                  <a:schemeClr val="tx1"/>
                </a:solidFill>
              </a:rPr>
              <a:t>Adrianna Matthews, Jon Zaloumis, Vince Debes, Dr. Elizabeth Trembath-Reichert</a:t>
            </a:r>
          </a:p>
          <a:p>
            <a:pPr>
              <a:lnSpc>
                <a:spcPct val="170000"/>
              </a:lnSpc>
            </a:pPr>
            <a:r>
              <a:rPr lang="en-US" dirty="0">
                <a:solidFill>
                  <a:schemeClr val="tx1"/>
                </a:solidFill>
              </a:rPr>
              <a:t>Arizona State University, The School of Earth and Space Exploration</a:t>
            </a:r>
          </a:p>
          <a:p>
            <a:pPr>
              <a:lnSpc>
                <a:spcPct val="170000"/>
              </a:lnSpc>
            </a:pPr>
            <a:r>
              <a:rPr lang="en-US" dirty="0">
                <a:solidFill>
                  <a:schemeClr val="tx1"/>
                </a:solidFill>
              </a:rPr>
              <a:t>ASU / NASA Space Grant</a:t>
            </a:r>
          </a:p>
          <a:p>
            <a:pPr>
              <a:lnSpc>
                <a:spcPct val="170000"/>
              </a:lnSpc>
            </a:pPr>
            <a:r>
              <a:rPr lang="en-US" dirty="0">
                <a:solidFill>
                  <a:schemeClr val="tx1"/>
                </a:solidFill>
              </a:rPr>
              <a:t>Arizona NASA Space Grant Consortium Symposium</a:t>
            </a:r>
          </a:p>
          <a:p>
            <a:pPr>
              <a:lnSpc>
                <a:spcPct val="170000"/>
              </a:lnSpc>
            </a:pPr>
            <a:r>
              <a:rPr lang="en-US" dirty="0">
                <a:solidFill>
                  <a:schemeClr val="tx1"/>
                </a:solidFill>
              </a:rPr>
              <a:t>April 23, 2022</a:t>
            </a:r>
          </a:p>
        </p:txBody>
      </p:sp>
      <p:pic>
        <p:nvPicPr>
          <p:cNvPr id="6" name="Picture 5" descr="A picture containing text&#10;&#10;Description automatically generated">
            <a:extLst>
              <a:ext uri="{FF2B5EF4-FFF2-40B4-BE49-F238E27FC236}">
                <a16:creationId xmlns:a16="http://schemas.microsoft.com/office/drawing/2014/main" id="{53359C03-F16E-4BBF-B739-F04C783177DD}"/>
              </a:ext>
            </a:extLst>
          </p:cNvPr>
          <p:cNvPicPr>
            <a:picLocks noChangeAspect="1"/>
          </p:cNvPicPr>
          <p:nvPr/>
        </p:nvPicPr>
        <p:blipFill>
          <a:blip r:embed="rId3"/>
          <a:stretch>
            <a:fillRect/>
          </a:stretch>
        </p:blipFill>
        <p:spPr>
          <a:xfrm>
            <a:off x="8236528" y="3753711"/>
            <a:ext cx="883940" cy="1368056"/>
          </a:xfrm>
          <a:prstGeom prst="rect">
            <a:avLst/>
          </a:prstGeom>
        </p:spPr>
      </p:pic>
      <p:pic>
        <p:nvPicPr>
          <p:cNvPr id="7" name="Picture 6">
            <a:extLst>
              <a:ext uri="{FF2B5EF4-FFF2-40B4-BE49-F238E27FC236}">
                <a16:creationId xmlns:a16="http://schemas.microsoft.com/office/drawing/2014/main" id="{9372AC3E-2E20-45CE-A597-436D9E6CF2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2285" y="4001806"/>
            <a:ext cx="1042279" cy="106662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Logo&#10;&#10;Description automatically generated">
            <a:extLst>
              <a:ext uri="{FF2B5EF4-FFF2-40B4-BE49-F238E27FC236}">
                <a16:creationId xmlns:a16="http://schemas.microsoft.com/office/drawing/2014/main" id="{C518B842-D05A-4125-BDDF-1C2DDDD4E181}"/>
              </a:ext>
            </a:extLst>
          </p:cNvPr>
          <p:cNvPicPr>
            <a:picLocks noChangeAspect="1"/>
          </p:cNvPicPr>
          <p:nvPr/>
        </p:nvPicPr>
        <p:blipFill>
          <a:blip r:embed="rId5"/>
          <a:stretch>
            <a:fillRect/>
          </a:stretch>
        </p:blipFill>
        <p:spPr>
          <a:xfrm>
            <a:off x="5781716" y="3986632"/>
            <a:ext cx="1077660" cy="1135135"/>
          </a:xfrm>
          <a:prstGeom prst="rect">
            <a:avLst/>
          </a:prstGeom>
        </p:spPr>
      </p:pic>
      <p:pic>
        <p:nvPicPr>
          <p:cNvPr id="13" name="Picture 6">
            <a:extLst>
              <a:ext uri="{FF2B5EF4-FFF2-40B4-BE49-F238E27FC236}">
                <a16:creationId xmlns:a16="http://schemas.microsoft.com/office/drawing/2014/main" id="{33206B21-DD48-45A1-B265-8B4B8D17E6C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71" y="4398925"/>
            <a:ext cx="2258151" cy="593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930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199699"/>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dirty="0"/>
              <a:t>What are Extremophiles?</a:t>
            </a:r>
            <a:endParaRPr sz="3200" dirty="0"/>
          </a:p>
        </p:txBody>
      </p:sp>
      <p:sp>
        <p:nvSpPr>
          <p:cNvPr id="61" name="Google Shape;61;p14"/>
          <p:cNvSpPr txBox="1">
            <a:spLocks noGrp="1"/>
          </p:cNvSpPr>
          <p:nvPr>
            <p:ph type="body" idx="1"/>
          </p:nvPr>
        </p:nvSpPr>
        <p:spPr>
          <a:xfrm>
            <a:off x="311700" y="1010230"/>
            <a:ext cx="8832300" cy="3991025"/>
          </a:xfrm>
          <a:prstGeom prst="rect">
            <a:avLst/>
          </a:prstGeom>
        </p:spPr>
        <p:txBody>
          <a:bodyPr spcFirstLastPara="1" wrap="square" lIns="91425" tIns="91425" rIns="91425" bIns="91425" anchor="t" anchorCtr="0">
            <a:normAutofit/>
          </a:bodyPr>
          <a:lstStyle/>
          <a:p>
            <a:pPr marL="457200" lvl="0" indent="-365442" algn="l" rtl="0">
              <a:lnSpc>
                <a:spcPct val="95000"/>
              </a:lnSpc>
              <a:spcBef>
                <a:spcPts val="0"/>
              </a:spcBef>
              <a:spcAft>
                <a:spcPts val="0"/>
              </a:spcAft>
              <a:buSzPts val="2155"/>
              <a:buChar char="●"/>
            </a:pPr>
            <a:r>
              <a:rPr lang="en" sz="2155" dirty="0">
                <a:solidFill>
                  <a:schemeClr val="tx1"/>
                </a:solidFill>
              </a:rPr>
              <a:t>Organisms that live in extreme conditions, including:</a:t>
            </a:r>
            <a:endParaRPr sz="2155" dirty="0">
              <a:solidFill>
                <a:schemeClr val="tx1"/>
              </a:solidFill>
            </a:endParaRPr>
          </a:p>
          <a:p>
            <a:pPr marL="914400" lvl="1" indent="-343852" algn="l" rtl="0">
              <a:lnSpc>
                <a:spcPct val="130000"/>
              </a:lnSpc>
              <a:spcBef>
                <a:spcPts val="1000"/>
              </a:spcBef>
              <a:spcAft>
                <a:spcPts val="0"/>
              </a:spcAft>
              <a:buSzPts val="1815"/>
              <a:buChar char="○"/>
            </a:pPr>
            <a:r>
              <a:rPr lang="en" sz="1815" dirty="0">
                <a:solidFill>
                  <a:schemeClr val="tx1"/>
                </a:solidFill>
              </a:rPr>
              <a:t>Hyperthermophiles, &gt; 80°C</a:t>
            </a:r>
            <a:endParaRPr sz="1815" dirty="0">
              <a:solidFill>
                <a:schemeClr val="tx1"/>
              </a:solidFill>
            </a:endParaRPr>
          </a:p>
          <a:p>
            <a:pPr marL="914400" lvl="1" indent="-343852" algn="l" rtl="0">
              <a:lnSpc>
                <a:spcPct val="130000"/>
              </a:lnSpc>
              <a:spcBef>
                <a:spcPts val="0"/>
              </a:spcBef>
              <a:spcAft>
                <a:spcPts val="0"/>
              </a:spcAft>
              <a:buSzPts val="1815"/>
              <a:buChar char="○"/>
            </a:pPr>
            <a:r>
              <a:rPr lang="en" sz="1815" dirty="0">
                <a:solidFill>
                  <a:schemeClr val="tx1"/>
                </a:solidFill>
              </a:rPr>
              <a:t>Psychrophiles, &lt; 20°C</a:t>
            </a:r>
            <a:endParaRPr sz="1815" dirty="0">
              <a:solidFill>
                <a:schemeClr val="tx1"/>
              </a:solidFill>
            </a:endParaRPr>
          </a:p>
          <a:p>
            <a:pPr marL="914400" lvl="1" indent="-343852" algn="l" rtl="0">
              <a:lnSpc>
                <a:spcPct val="130000"/>
              </a:lnSpc>
              <a:spcBef>
                <a:spcPts val="0"/>
              </a:spcBef>
              <a:spcAft>
                <a:spcPts val="0"/>
              </a:spcAft>
              <a:buSzPts val="1815"/>
              <a:buChar char="○"/>
            </a:pPr>
            <a:r>
              <a:rPr lang="en" sz="1815" dirty="0">
                <a:solidFill>
                  <a:schemeClr val="tx1"/>
                </a:solidFill>
              </a:rPr>
              <a:t>Extreme Halophiles, &gt; 14.6% salinity</a:t>
            </a:r>
            <a:endParaRPr sz="1815" dirty="0">
              <a:solidFill>
                <a:schemeClr val="tx1"/>
              </a:solidFill>
            </a:endParaRPr>
          </a:p>
          <a:p>
            <a:pPr marL="914400" lvl="1" indent="-343852" algn="l" rtl="0">
              <a:lnSpc>
                <a:spcPct val="130000"/>
              </a:lnSpc>
              <a:spcBef>
                <a:spcPts val="0"/>
              </a:spcBef>
              <a:spcAft>
                <a:spcPts val="0"/>
              </a:spcAft>
              <a:buSzPts val="1815"/>
              <a:buChar char="○"/>
            </a:pPr>
            <a:r>
              <a:rPr lang="en" sz="1815" dirty="0">
                <a:solidFill>
                  <a:schemeClr val="tx1"/>
                </a:solidFill>
              </a:rPr>
              <a:t>Non Halophiles, &lt; 1.2% salinity</a:t>
            </a:r>
            <a:endParaRPr sz="1815" dirty="0">
              <a:solidFill>
                <a:schemeClr val="tx1"/>
              </a:solidFill>
            </a:endParaRPr>
          </a:p>
          <a:p>
            <a:pPr marL="914400" lvl="1" indent="-343852" algn="l" rtl="0">
              <a:lnSpc>
                <a:spcPct val="130000"/>
              </a:lnSpc>
              <a:spcBef>
                <a:spcPts val="0"/>
              </a:spcBef>
              <a:spcAft>
                <a:spcPts val="0"/>
              </a:spcAft>
              <a:buSzPts val="1815"/>
              <a:buChar char="○"/>
            </a:pPr>
            <a:r>
              <a:rPr lang="en" sz="1815" dirty="0">
                <a:solidFill>
                  <a:schemeClr val="tx1"/>
                </a:solidFill>
              </a:rPr>
              <a:t>Hyperpiezophiles, &gt; 50 MPa</a:t>
            </a:r>
            <a:endParaRPr sz="1815" dirty="0">
              <a:solidFill>
                <a:schemeClr val="tx1"/>
              </a:solidFill>
            </a:endParaRPr>
          </a:p>
          <a:p>
            <a:pPr marL="914400" lvl="1" indent="-343852" algn="l" rtl="0">
              <a:lnSpc>
                <a:spcPct val="130000"/>
              </a:lnSpc>
              <a:spcBef>
                <a:spcPts val="0"/>
              </a:spcBef>
              <a:spcAft>
                <a:spcPts val="0"/>
              </a:spcAft>
              <a:buSzPts val="1815"/>
              <a:buChar char="○"/>
            </a:pPr>
            <a:r>
              <a:rPr lang="en" sz="1815" dirty="0">
                <a:solidFill>
                  <a:schemeClr val="tx1"/>
                </a:solidFill>
              </a:rPr>
              <a:t>Hypopiezotolerants, &lt; 0.1 MPa</a:t>
            </a:r>
            <a:endParaRPr sz="1815" dirty="0">
              <a:solidFill>
                <a:schemeClr val="tx1"/>
              </a:solidFill>
            </a:endParaRPr>
          </a:p>
          <a:p>
            <a:pPr marL="914400" lvl="1" indent="-343852" algn="l" rtl="0">
              <a:lnSpc>
                <a:spcPct val="130000"/>
              </a:lnSpc>
              <a:spcBef>
                <a:spcPts val="0"/>
              </a:spcBef>
              <a:spcAft>
                <a:spcPts val="0"/>
              </a:spcAft>
              <a:buSzPts val="1815"/>
              <a:buChar char="○"/>
            </a:pPr>
            <a:r>
              <a:rPr lang="en" sz="1815" dirty="0">
                <a:solidFill>
                  <a:schemeClr val="tx1"/>
                </a:solidFill>
              </a:rPr>
              <a:t>Hyperacidophiles, &lt; pH 3</a:t>
            </a:r>
            <a:endParaRPr sz="1815" dirty="0">
              <a:solidFill>
                <a:schemeClr val="tx1"/>
              </a:solidFill>
            </a:endParaRPr>
          </a:p>
          <a:p>
            <a:pPr marL="914400" lvl="1" indent="-343852" algn="l" rtl="0">
              <a:lnSpc>
                <a:spcPct val="130000"/>
              </a:lnSpc>
              <a:spcBef>
                <a:spcPts val="0"/>
              </a:spcBef>
              <a:spcAft>
                <a:spcPts val="0"/>
              </a:spcAft>
              <a:buSzPts val="1815"/>
              <a:buChar char="○"/>
            </a:pPr>
            <a:r>
              <a:rPr lang="en" sz="1815" dirty="0">
                <a:solidFill>
                  <a:schemeClr val="tx1"/>
                </a:solidFill>
              </a:rPr>
              <a:t>Hyperalkaliphiles, &gt; pH 11</a:t>
            </a:r>
            <a:endParaRPr sz="2155" dirty="0">
              <a:solidFill>
                <a:schemeClr val="tx1"/>
              </a:solidFill>
            </a:endParaRPr>
          </a:p>
          <a:p>
            <a:pPr marL="457200" lvl="0" indent="-365442" algn="l" rtl="0">
              <a:lnSpc>
                <a:spcPct val="95000"/>
              </a:lnSpc>
              <a:spcBef>
                <a:spcPts val="1200"/>
              </a:spcBef>
              <a:spcAft>
                <a:spcPts val="0"/>
              </a:spcAft>
              <a:buSzPts val="2155"/>
              <a:buChar char="●"/>
            </a:pPr>
            <a:r>
              <a:rPr lang="en" sz="2155" dirty="0">
                <a:solidFill>
                  <a:schemeClr val="tx1"/>
                </a:solidFill>
              </a:rPr>
              <a:t>Polyextremophiles grow in multiple extreme conditions.</a:t>
            </a:r>
            <a:endParaRPr sz="1815" dirty="0">
              <a:solidFill>
                <a:schemeClr val="tx1"/>
              </a:solidFill>
            </a:endParaRPr>
          </a:p>
        </p:txBody>
      </p:sp>
      <p:pic>
        <p:nvPicPr>
          <p:cNvPr id="5" name="Picture 4" descr="A picture containing text&#10;&#10;Description automatically generated">
            <a:extLst>
              <a:ext uri="{FF2B5EF4-FFF2-40B4-BE49-F238E27FC236}">
                <a16:creationId xmlns:a16="http://schemas.microsoft.com/office/drawing/2014/main" id="{FE34FADA-A177-4DE0-99C8-6937B78E14A2}"/>
              </a:ext>
            </a:extLst>
          </p:cNvPr>
          <p:cNvPicPr>
            <a:picLocks noChangeAspect="1"/>
          </p:cNvPicPr>
          <p:nvPr/>
        </p:nvPicPr>
        <p:blipFill>
          <a:blip r:embed="rId3"/>
          <a:stretch>
            <a:fillRect/>
          </a:stretch>
        </p:blipFill>
        <p:spPr>
          <a:xfrm>
            <a:off x="8474528" y="4122059"/>
            <a:ext cx="645939" cy="99970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2882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dirty="0"/>
              <a:t>Metabolism</a:t>
            </a:r>
            <a:endParaRPr sz="3200" dirty="0"/>
          </a:p>
        </p:txBody>
      </p:sp>
      <p:sp>
        <p:nvSpPr>
          <p:cNvPr id="67" name="Google Shape;67;p15"/>
          <p:cNvSpPr txBox="1">
            <a:spLocks noGrp="1"/>
          </p:cNvSpPr>
          <p:nvPr>
            <p:ph type="body" idx="1"/>
          </p:nvPr>
        </p:nvSpPr>
        <p:spPr>
          <a:xfrm>
            <a:off x="311700" y="1144980"/>
            <a:ext cx="8520600" cy="3416400"/>
          </a:xfrm>
          <a:prstGeom prst="rect">
            <a:avLst/>
          </a:prstGeom>
        </p:spPr>
        <p:txBody>
          <a:bodyPr spcFirstLastPara="1" wrap="square" lIns="91425" tIns="91425" rIns="91425" bIns="91425" anchor="t" anchorCtr="0">
            <a:normAutofit/>
          </a:bodyPr>
          <a:lstStyle/>
          <a:p>
            <a:pPr marL="457200" lvl="0" indent="-363537" algn="l" rtl="0">
              <a:lnSpc>
                <a:spcPct val="110000"/>
              </a:lnSpc>
              <a:spcBef>
                <a:spcPts val="0"/>
              </a:spcBef>
              <a:spcAft>
                <a:spcPts val="600"/>
              </a:spcAft>
              <a:buSzPct val="100000"/>
              <a:buChar char="●"/>
            </a:pPr>
            <a:r>
              <a:rPr lang="en" sz="2100" dirty="0">
                <a:solidFill>
                  <a:schemeClr val="tx1"/>
                </a:solidFill>
              </a:rPr>
              <a:t>Heterotrophs obtain nutrition from other organisms, using organic material.</a:t>
            </a:r>
            <a:endParaRPr lang="en-US" sz="2100" dirty="0">
              <a:solidFill>
                <a:schemeClr val="tx1"/>
              </a:solidFill>
            </a:endParaRPr>
          </a:p>
          <a:p>
            <a:pPr marL="457200" lvl="0" indent="-363537" algn="l" rtl="0">
              <a:lnSpc>
                <a:spcPct val="150000"/>
              </a:lnSpc>
              <a:spcBef>
                <a:spcPts val="0"/>
              </a:spcBef>
              <a:spcAft>
                <a:spcPts val="600"/>
              </a:spcAft>
              <a:buSzPct val="100000"/>
              <a:buChar char="●"/>
            </a:pPr>
            <a:r>
              <a:rPr lang="en-US" sz="2100" dirty="0">
                <a:solidFill>
                  <a:schemeClr val="tx1"/>
                </a:solidFill>
              </a:rPr>
              <a:t>Autotrophs obtain nutrition from inorganic molecules.</a:t>
            </a:r>
          </a:p>
          <a:p>
            <a:pPr marL="457200" lvl="0" indent="-363537" algn="l" rtl="0">
              <a:lnSpc>
                <a:spcPct val="150000"/>
              </a:lnSpc>
              <a:spcBef>
                <a:spcPts val="0"/>
              </a:spcBef>
              <a:spcAft>
                <a:spcPts val="600"/>
              </a:spcAft>
              <a:buSzPct val="100000"/>
              <a:buChar char="●"/>
            </a:pPr>
            <a:r>
              <a:rPr lang="en-US" sz="2100" dirty="0">
                <a:solidFill>
                  <a:schemeClr val="tx1"/>
                </a:solidFill>
              </a:rPr>
              <a:t>Photoautotrophs use energy from light.</a:t>
            </a:r>
          </a:p>
          <a:p>
            <a:pPr marL="457200" lvl="0" indent="-363537" algn="l" rtl="0">
              <a:lnSpc>
                <a:spcPct val="150000"/>
              </a:lnSpc>
              <a:spcBef>
                <a:spcPts val="0"/>
              </a:spcBef>
              <a:spcAft>
                <a:spcPts val="600"/>
              </a:spcAft>
              <a:buSzPct val="100000"/>
              <a:buChar char="●"/>
            </a:pPr>
            <a:r>
              <a:rPr lang="en-US" sz="2100" dirty="0">
                <a:solidFill>
                  <a:schemeClr val="tx1"/>
                </a:solidFill>
              </a:rPr>
              <a:t>Chemoautotrophs use energy from inorganic chemical reactions.</a:t>
            </a:r>
          </a:p>
          <a:p>
            <a:pPr marL="457200" lvl="0" indent="-363537" algn="l" rtl="0">
              <a:lnSpc>
                <a:spcPct val="100000"/>
              </a:lnSpc>
              <a:spcBef>
                <a:spcPts val="0"/>
              </a:spcBef>
              <a:spcAft>
                <a:spcPts val="600"/>
              </a:spcAft>
              <a:buSzPct val="100000"/>
              <a:buChar char="●"/>
            </a:pPr>
            <a:r>
              <a:rPr lang="en-US" sz="2100" dirty="0">
                <a:solidFill>
                  <a:schemeClr val="tx1"/>
                </a:solidFill>
              </a:rPr>
              <a:t>Methanogens obtain nutrients from methanogenesis, the generation of methane.</a:t>
            </a:r>
          </a:p>
        </p:txBody>
      </p:sp>
      <p:pic>
        <p:nvPicPr>
          <p:cNvPr id="5" name="Picture 4" descr="A picture containing text&#10;&#10;Description automatically generated">
            <a:extLst>
              <a:ext uri="{FF2B5EF4-FFF2-40B4-BE49-F238E27FC236}">
                <a16:creationId xmlns:a16="http://schemas.microsoft.com/office/drawing/2014/main" id="{4E841022-3F30-44C5-93D8-5D512DE50BBB}"/>
              </a:ext>
            </a:extLst>
          </p:cNvPr>
          <p:cNvPicPr>
            <a:picLocks noChangeAspect="1"/>
          </p:cNvPicPr>
          <p:nvPr/>
        </p:nvPicPr>
        <p:blipFill>
          <a:blip r:embed="rId3"/>
          <a:stretch>
            <a:fillRect/>
          </a:stretch>
        </p:blipFill>
        <p:spPr>
          <a:xfrm>
            <a:off x="8474528" y="4122059"/>
            <a:ext cx="645939" cy="999707"/>
          </a:xfrm>
          <a:prstGeom prst="rect">
            <a:avLst/>
          </a:prstGeom>
        </p:spPr>
      </p:pic>
    </p:spTree>
    <p:extLst>
      <p:ext uri="{BB962C8B-B14F-4D97-AF65-F5344CB8AC3E}">
        <p14:creationId xmlns:p14="http://schemas.microsoft.com/office/powerpoint/2010/main" val="3030327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9"/>
          <p:cNvSpPr txBox="1"/>
          <p:nvPr/>
        </p:nvSpPr>
        <p:spPr>
          <a:xfrm>
            <a:off x="5145393" y="1247582"/>
            <a:ext cx="3998607" cy="2800736"/>
          </a:xfrm>
          <a:prstGeom prst="rect">
            <a:avLst/>
          </a:prstGeom>
          <a:noFill/>
          <a:ln>
            <a:noFill/>
          </a:ln>
        </p:spPr>
        <p:txBody>
          <a:bodyPr spcFirstLastPara="1" wrap="square" lIns="91425" tIns="91425" rIns="91425" bIns="91425" anchor="t" anchorCtr="0">
            <a:spAutoFit/>
          </a:bodyPr>
          <a:lstStyle/>
          <a:p>
            <a:pPr marL="457200" lvl="0" indent="-336550" algn="l" rtl="0">
              <a:spcBef>
                <a:spcPts val="0"/>
              </a:spcBef>
              <a:spcAft>
                <a:spcPts val="0"/>
              </a:spcAft>
              <a:buClr>
                <a:schemeClr val="dk1"/>
              </a:buClr>
              <a:buSzPts val="1700"/>
              <a:buChar char="●"/>
            </a:pPr>
            <a:r>
              <a:rPr lang="en-US" sz="1700" dirty="0">
                <a:solidFill>
                  <a:schemeClr val="dk1"/>
                </a:solidFill>
              </a:rPr>
              <a:t>96 extremophiles, all groups included.</a:t>
            </a:r>
          </a:p>
          <a:p>
            <a:pPr marL="457200" lvl="0" indent="-336550" algn="l" rtl="0">
              <a:spcBef>
                <a:spcPts val="0"/>
              </a:spcBef>
              <a:spcAft>
                <a:spcPts val="0"/>
              </a:spcAft>
              <a:buClr>
                <a:schemeClr val="dk1"/>
              </a:buClr>
              <a:buSzPts val="1700"/>
              <a:buChar char="●"/>
            </a:pPr>
            <a:r>
              <a:rPr lang="en-US" sz="1700" dirty="0">
                <a:solidFill>
                  <a:schemeClr val="dk1"/>
                </a:solidFill>
              </a:rPr>
              <a:t>Known limits of growth:</a:t>
            </a:r>
          </a:p>
          <a:p>
            <a:pPr marL="914400" lvl="1" indent="-336550">
              <a:buClr>
                <a:schemeClr val="dk1"/>
              </a:buClr>
              <a:buSzPts val="1700"/>
              <a:buFont typeface="Arial"/>
              <a:buChar char="○"/>
            </a:pPr>
            <a:r>
              <a:rPr lang="en-US" sz="1700" dirty="0">
                <a:solidFill>
                  <a:schemeClr val="dk1"/>
                </a:solidFill>
              </a:rPr>
              <a:t>Temperature: -20 – 122 °C</a:t>
            </a:r>
          </a:p>
          <a:p>
            <a:pPr marL="914400" lvl="1" indent="-336550">
              <a:buClr>
                <a:schemeClr val="dk1"/>
              </a:buClr>
              <a:buSzPts val="1700"/>
              <a:buFont typeface="Arial"/>
              <a:buChar char="○"/>
            </a:pPr>
            <a:r>
              <a:rPr lang="en-US" sz="1700" dirty="0">
                <a:solidFill>
                  <a:schemeClr val="dk1"/>
                </a:solidFill>
              </a:rPr>
              <a:t>Salinity: 0 – 35% NaCl</a:t>
            </a:r>
          </a:p>
          <a:p>
            <a:pPr marL="914400" lvl="1" indent="-336550" algn="l" rtl="0">
              <a:spcBef>
                <a:spcPts val="0"/>
              </a:spcBef>
              <a:spcAft>
                <a:spcPts val="0"/>
              </a:spcAft>
              <a:buClr>
                <a:schemeClr val="dk1"/>
              </a:buClr>
              <a:buSzPts val="1700"/>
              <a:buChar char="○"/>
            </a:pPr>
            <a:r>
              <a:rPr lang="en-US" sz="1700" dirty="0">
                <a:solidFill>
                  <a:schemeClr val="dk1"/>
                </a:solidFill>
              </a:rPr>
              <a:t>Pressure: 0.0007 – 140 MPa</a:t>
            </a:r>
          </a:p>
          <a:p>
            <a:pPr marL="914400" lvl="1" indent="-336550" algn="l" rtl="0">
              <a:spcBef>
                <a:spcPts val="0"/>
              </a:spcBef>
              <a:spcAft>
                <a:spcPts val="0"/>
              </a:spcAft>
              <a:buClr>
                <a:schemeClr val="dk1"/>
              </a:buClr>
              <a:buSzPts val="1700"/>
              <a:buChar char="○"/>
            </a:pPr>
            <a:r>
              <a:rPr lang="en-US" sz="1700" dirty="0">
                <a:solidFill>
                  <a:schemeClr val="dk1"/>
                </a:solidFill>
              </a:rPr>
              <a:t>pH: -0.06 – 12.5 pH</a:t>
            </a:r>
          </a:p>
          <a:p>
            <a:pPr marL="577850" lvl="1" algn="l" rtl="0">
              <a:spcBef>
                <a:spcPts val="0"/>
              </a:spcBef>
              <a:spcAft>
                <a:spcPts val="0"/>
              </a:spcAft>
              <a:buClr>
                <a:schemeClr val="dk1"/>
              </a:buClr>
              <a:buSzPts val="1700"/>
            </a:pPr>
            <a:endParaRPr lang="en" sz="1700" dirty="0">
              <a:solidFill>
                <a:srgbClr val="FF0000"/>
              </a:solidFill>
            </a:endParaRPr>
          </a:p>
          <a:p>
            <a:pPr marL="457200" lvl="0" indent="-336550" algn="l" rtl="0">
              <a:spcBef>
                <a:spcPts val="0"/>
              </a:spcBef>
              <a:spcAft>
                <a:spcPts val="0"/>
              </a:spcAft>
              <a:buClr>
                <a:srgbClr val="FF0000"/>
              </a:buClr>
              <a:buSzPts val="1700"/>
              <a:buChar char="●"/>
            </a:pPr>
            <a:r>
              <a:rPr lang="en" sz="1700" dirty="0">
                <a:solidFill>
                  <a:srgbClr val="FF0000"/>
                </a:solidFill>
              </a:rPr>
              <a:t>69 Heterotrophs</a:t>
            </a:r>
            <a:endParaRPr sz="1700" dirty="0">
              <a:solidFill>
                <a:srgbClr val="FF0000"/>
              </a:solidFill>
            </a:endParaRPr>
          </a:p>
          <a:p>
            <a:pPr marL="457200" lvl="0" indent="-336550" algn="l" rtl="0">
              <a:spcBef>
                <a:spcPts val="0"/>
              </a:spcBef>
              <a:spcAft>
                <a:spcPts val="0"/>
              </a:spcAft>
              <a:buClr>
                <a:srgbClr val="4A86E8"/>
              </a:buClr>
              <a:buSzPts val="1700"/>
              <a:buChar char="●"/>
            </a:pPr>
            <a:r>
              <a:rPr lang="en" sz="1700" dirty="0">
                <a:solidFill>
                  <a:srgbClr val="4A86E8"/>
                </a:solidFill>
              </a:rPr>
              <a:t>42 Autotrophs/Methanogens</a:t>
            </a:r>
            <a:endParaRPr sz="1700" dirty="0">
              <a:solidFill>
                <a:srgbClr val="4A86E8"/>
              </a:solidFill>
            </a:endParaRPr>
          </a:p>
        </p:txBody>
      </p:sp>
      <p:pic>
        <p:nvPicPr>
          <p:cNvPr id="91" name="Google Shape;91;p19"/>
          <p:cNvPicPr preferRelativeResize="0"/>
          <p:nvPr/>
        </p:nvPicPr>
        <p:blipFill>
          <a:blip r:embed="rId3"/>
          <a:srcRect/>
          <a:stretch/>
        </p:blipFill>
        <p:spPr>
          <a:xfrm>
            <a:off x="0" y="152400"/>
            <a:ext cx="4991100" cy="4991100"/>
          </a:xfrm>
          <a:prstGeom prst="rect">
            <a:avLst/>
          </a:prstGeom>
          <a:noFill/>
          <a:ln>
            <a:noFill/>
          </a:ln>
        </p:spPr>
      </p:pic>
      <p:pic>
        <p:nvPicPr>
          <p:cNvPr id="5" name="Picture 4" descr="A picture containing text&#10;&#10;Description automatically generated">
            <a:extLst>
              <a:ext uri="{FF2B5EF4-FFF2-40B4-BE49-F238E27FC236}">
                <a16:creationId xmlns:a16="http://schemas.microsoft.com/office/drawing/2014/main" id="{316615EA-8076-4E76-9770-8EE168E53871}"/>
              </a:ext>
            </a:extLst>
          </p:cNvPr>
          <p:cNvPicPr>
            <a:picLocks noChangeAspect="1"/>
          </p:cNvPicPr>
          <p:nvPr/>
        </p:nvPicPr>
        <p:blipFill>
          <a:blip r:embed="rId4"/>
          <a:stretch>
            <a:fillRect/>
          </a:stretch>
        </p:blipFill>
        <p:spPr>
          <a:xfrm>
            <a:off x="8474528" y="4122059"/>
            <a:ext cx="645939" cy="99970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4"/>
          <p:cNvSpPr txBox="1"/>
          <p:nvPr/>
        </p:nvSpPr>
        <p:spPr>
          <a:xfrm>
            <a:off x="5498355" y="1509000"/>
            <a:ext cx="2923707" cy="2277900"/>
          </a:xfrm>
          <a:prstGeom prst="rect">
            <a:avLst/>
          </a:prstGeom>
          <a:noFill/>
          <a:ln>
            <a:noFill/>
          </a:ln>
        </p:spPr>
        <p:txBody>
          <a:bodyPr spcFirstLastPara="1" wrap="square" lIns="91425" tIns="91425" rIns="91425" bIns="91425" anchor="t" anchorCtr="0">
            <a:spAutoFit/>
          </a:bodyPr>
          <a:lstStyle/>
          <a:p>
            <a:pPr marL="457200" lvl="0" indent="-336550" algn="l" rtl="0">
              <a:spcBef>
                <a:spcPts val="0"/>
              </a:spcBef>
              <a:spcAft>
                <a:spcPts val="0"/>
              </a:spcAft>
              <a:buClr>
                <a:srgbClr val="FF0000"/>
              </a:buClr>
              <a:buSzPts val="1700"/>
              <a:buChar char="●"/>
            </a:pPr>
            <a:r>
              <a:rPr lang="en" sz="1700" dirty="0">
                <a:solidFill>
                  <a:srgbClr val="FF0000"/>
                </a:solidFill>
              </a:rPr>
              <a:t>8 Hyperthermophiles</a:t>
            </a:r>
            <a:endParaRPr sz="1700" dirty="0">
              <a:solidFill>
                <a:srgbClr val="FF0000"/>
              </a:solidFill>
            </a:endParaRPr>
          </a:p>
          <a:p>
            <a:pPr marL="457200" lvl="0" indent="-336550" algn="l" rtl="0">
              <a:spcBef>
                <a:spcPts val="0"/>
              </a:spcBef>
              <a:spcAft>
                <a:spcPts val="0"/>
              </a:spcAft>
              <a:buClr>
                <a:srgbClr val="4A86E8"/>
              </a:buClr>
              <a:buSzPts val="1700"/>
              <a:buChar char="●"/>
            </a:pPr>
            <a:r>
              <a:rPr lang="en" sz="1700" dirty="0">
                <a:solidFill>
                  <a:srgbClr val="4A86E8"/>
                </a:solidFill>
              </a:rPr>
              <a:t>10 Psychrophiles</a:t>
            </a:r>
            <a:endParaRPr sz="1700" dirty="0">
              <a:solidFill>
                <a:srgbClr val="4A86E8"/>
              </a:solidFill>
            </a:endParaRPr>
          </a:p>
          <a:p>
            <a:pPr marL="457200" lvl="0" indent="-336550" algn="l" rtl="0">
              <a:spcBef>
                <a:spcPts val="0"/>
              </a:spcBef>
              <a:spcAft>
                <a:spcPts val="0"/>
              </a:spcAft>
              <a:buClr>
                <a:schemeClr val="accent4"/>
              </a:buClr>
              <a:buSzPts val="1700"/>
              <a:buChar char="●"/>
            </a:pPr>
            <a:r>
              <a:rPr lang="en" sz="1700" dirty="0">
                <a:solidFill>
                  <a:schemeClr val="accent4"/>
                </a:solidFill>
              </a:rPr>
              <a:t>10 Extreme Halophiles</a:t>
            </a:r>
            <a:endParaRPr sz="1700" dirty="0">
              <a:solidFill>
                <a:schemeClr val="accent4"/>
              </a:solidFill>
            </a:endParaRPr>
          </a:p>
          <a:p>
            <a:pPr marL="457200" lvl="0" indent="-336550" algn="l" rtl="0">
              <a:spcBef>
                <a:spcPts val="0"/>
              </a:spcBef>
              <a:spcAft>
                <a:spcPts val="0"/>
              </a:spcAft>
              <a:buClr>
                <a:srgbClr val="E60CAD"/>
              </a:buClr>
              <a:buSzPts val="1700"/>
              <a:buChar char="●"/>
            </a:pPr>
            <a:r>
              <a:rPr lang="en" sz="1700" dirty="0">
                <a:solidFill>
                  <a:srgbClr val="E60CAD"/>
                </a:solidFill>
              </a:rPr>
              <a:t>10 Non-Halophiles</a:t>
            </a:r>
            <a:endParaRPr sz="1700" dirty="0">
              <a:solidFill>
                <a:srgbClr val="E60CAD"/>
              </a:solidFill>
            </a:endParaRPr>
          </a:p>
          <a:p>
            <a:pPr marL="457200" lvl="0" indent="-336550" algn="l" rtl="0">
              <a:spcBef>
                <a:spcPts val="0"/>
              </a:spcBef>
              <a:spcAft>
                <a:spcPts val="0"/>
              </a:spcAft>
              <a:buClr>
                <a:srgbClr val="2F941C"/>
              </a:buClr>
              <a:buSzPts val="1700"/>
              <a:buChar char="●"/>
            </a:pPr>
            <a:r>
              <a:rPr lang="en" sz="1700" dirty="0">
                <a:solidFill>
                  <a:srgbClr val="2F941C"/>
                </a:solidFill>
              </a:rPr>
              <a:t>9 Hyperpiezophiles</a:t>
            </a:r>
            <a:endParaRPr sz="1700" dirty="0">
              <a:solidFill>
                <a:srgbClr val="2F941C"/>
              </a:solidFill>
            </a:endParaRPr>
          </a:p>
          <a:p>
            <a:pPr marL="457200" lvl="0" indent="-336550" algn="l" rtl="0">
              <a:spcBef>
                <a:spcPts val="0"/>
              </a:spcBef>
              <a:spcAft>
                <a:spcPts val="0"/>
              </a:spcAft>
              <a:buClr>
                <a:srgbClr val="72E9BF"/>
              </a:buClr>
              <a:buSzPts val="1700"/>
              <a:buChar char="●"/>
            </a:pPr>
            <a:r>
              <a:rPr lang="en" sz="1700" dirty="0">
                <a:solidFill>
                  <a:srgbClr val="72E9BF"/>
                </a:solidFill>
              </a:rPr>
              <a:t>6 Hypopiezotolerants</a:t>
            </a:r>
            <a:endParaRPr sz="1700" dirty="0">
              <a:solidFill>
                <a:srgbClr val="72E9BF"/>
              </a:solidFill>
            </a:endParaRPr>
          </a:p>
          <a:p>
            <a:pPr marL="457200" lvl="0" indent="-336550" algn="l" rtl="0">
              <a:spcBef>
                <a:spcPts val="0"/>
              </a:spcBef>
              <a:spcAft>
                <a:spcPts val="0"/>
              </a:spcAft>
              <a:buClr>
                <a:srgbClr val="DE70EB"/>
              </a:buClr>
              <a:buSzPts val="1700"/>
              <a:buChar char="●"/>
            </a:pPr>
            <a:r>
              <a:rPr lang="en" sz="1700" dirty="0">
                <a:solidFill>
                  <a:srgbClr val="DE70EB"/>
                </a:solidFill>
              </a:rPr>
              <a:t>7 Hyperacidophiles</a:t>
            </a:r>
            <a:endParaRPr sz="1700" dirty="0">
              <a:solidFill>
                <a:srgbClr val="DE70EB"/>
              </a:solidFill>
            </a:endParaRPr>
          </a:p>
          <a:p>
            <a:pPr marL="457200" lvl="0" indent="-336550" algn="l" rtl="0">
              <a:spcBef>
                <a:spcPts val="0"/>
              </a:spcBef>
              <a:spcAft>
                <a:spcPts val="0"/>
              </a:spcAft>
              <a:buClr>
                <a:srgbClr val="ECEC3A"/>
              </a:buClr>
              <a:buSzPts val="1700"/>
              <a:buChar char="●"/>
            </a:pPr>
            <a:r>
              <a:rPr lang="en" sz="1700" dirty="0">
                <a:solidFill>
                  <a:srgbClr val="ECEC3A"/>
                </a:solidFill>
              </a:rPr>
              <a:t>9 Hyperalkaliphiles</a:t>
            </a:r>
            <a:endParaRPr sz="1700" dirty="0">
              <a:solidFill>
                <a:srgbClr val="ECEC3A"/>
              </a:solidFill>
            </a:endParaRPr>
          </a:p>
        </p:txBody>
      </p:sp>
      <p:pic>
        <p:nvPicPr>
          <p:cNvPr id="121" name="Google Shape;121;p24"/>
          <p:cNvPicPr preferRelativeResize="0"/>
          <p:nvPr/>
        </p:nvPicPr>
        <p:blipFill>
          <a:blip r:embed="rId3"/>
          <a:srcRect/>
          <a:stretch/>
        </p:blipFill>
        <p:spPr>
          <a:xfrm>
            <a:off x="0" y="152400"/>
            <a:ext cx="4991100" cy="4991100"/>
          </a:xfrm>
          <a:prstGeom prst="rect">
            <a:avLst/>
          </a:prstGeom>
          <a:noFill/>
          <a:ln>
            <a:noFill/>
          </a:ln>
        </p:spPr>
      </p:pic>
      <p:pic>
        <p:nvPicPr>
          <p:cNvPr id="5" name="Picture 4" descr="A picture containing text&#10;&#10;Description automatically generated">
            <a:extLst>
              <a:ext uri="{FF2B5EF4-FFF2-40B4-BE49-F238E27FC236}">
                <a16:creationId xmlns:a16="http://schemas.microsoft.com/office/drawing/2014/main" id="{19DBE965-3462-4DE4-A610-53FA52A197CC}"/>
              </a:ext>
            </a:extLst>
          </p:cNvPr>
          <p:cNvPicPr>
            <a:picLocks noChangeAspect="1"/>
          </p:cNvPicPr>
          <p:nvPr/>
        </p:nvPicPr>
        <p:blipFill>
          <a:blip r:embed="rId4"/>
          <a:stretch>
            <a:fillRect/>
          </a:stretch>
        </p:blipFill>
        <p:spPr>
          <a:xfrm>
            <a:off x="8474528" y="4122059"/>
            <a:ext cx="645939" cy="99970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5"/>
          <p:cNvSpPr txBox="1"/>
          <p:nvPr/>
        </p:nvSpPr>
        <p:spPr>
          <a:xfrm>
            <a:off x="5500766" y="1509000"/>
            <a:ext cx="2818775" cy="2277900"/>
          </a:xfrm>
          <a:prstGeom prst="rect">
            <a:avLst/>
          </a:prstGeom>
          <a:noFill/>
          <a:ln>
            <a:noFill/>
          </a:ln>
        </p:spPr>
        <p:txBody>
          <a:bodyPr spcFirstLastPara="1" wrap="square" lIns="91425" tIns="91425" rIns="91425" bIns="91425" anchor="t" anchorCtr="0">
            <a:spAutoFit/>
          </a:bodyPr>
          <a:lstStyle/>
          <a:p>
            <a:pPr marL="457200" lvl="0" indent="-336550" algn="l" rtl="0">
              <a:spcBef>
                <a:spcPts val="0"/>
              </a:spcBef>
              <a:spcAft>
                <a:spcPts val="0"/>
              </a:spcAft>
              <a:buClr>
                <a:srgbClr val="FF0000"/>
              </a:buClr>
              <a:buSzPts val="1700"/>
              <a:buChar char="●"/>
            </a:pPr>
            <a:r>
              <a:rPr lang="en" sz="1700" dirty="0">
                <a:solidFill>
                  <a:srgbClr val="FF0000"/>
                </a:solidFill>
              </a:rPr>
              <a:t>9 Hyperthermophiles</a:t>
            </a:r>
            <a:endParaRPr sz="1700" dirty="0">
              <a:solidFill>
                <a:srgbClr val="FF0000"/>
              </a:solidFill>
            </a:endParaRPr>
          </a:p>
          <a:p>
            <a:pPr marL="457200" lvl="0" indent="-336550" algn="l" rtl="0">
              <a:spcBef>
                <a:spcPts val="0"/>
              </a:spcBef>
              <a:spcAft>
                <a:spcPts val="0"/>
              </a:spcAft>
              <a:buClr>
                <a:srgbClr val="4A86E8"/>
              </a:buClr>
              <a:buSzPts val="1700"/>
              <a:buChar char="●"/>
            </a:pPr>
            <a:r>
              <a:rPr lang="en" sz="1700" dirty="0">
                <a:solidFill>
                  <a:srgbClr val="4A86E8"/>
                </a:solidFill>
              </a:rPr>
              <a:t>6 Psychrophiles</a:t>
            </a:r>
            <a:endParaRPr sz="1700" dirty="0">
              <a:solidFill>
                <a:srgbClr val="4A86E8"/>
              </a:solidFill>
            </a:endParaRPr>
          </a:p>
          <a:p>
            <a:pPr marL="457200" lvl="0" indent="-336550" algn="l" rtl="0">
              <a:spcBef>
                <a:spcPts val="0"/>
              </a:spcBef>
              <a:spcAft>
                <a:spcPts val="0"/>
              </a:spcAft>
              <a:buClr>
                <a:schemeClr val="accent4"/>
              </a:buClr>
              <a:buSzPts val="1700"/>
              <a:buChar char="●"/>
            </a:pPr>
            <a:r>
              <a:rPr lang="en" sz="1700" dirty="0">
                <a:solidFill>
                  <a:schemeClr val="accent4"/>
                </a:solidFill>
              </a:rPr>
              <a:t>3 Extreme Halophiles</a:t>
            </a:r>
            <a:endParaRPr sz="1700" dirty="0">
              <a:solidFill>
                <a:schemeClr val="accent4"/>
              </a:solidFill>
            </a:endParaRPr>
          </a:p>
          <a:p>
            <a:pPr marL="457200" lvl="0" indent="-336550" algn="l" rtl="0">
              <a:spcBef>
                <a:spcPts val="0"/>
              </a:spcBef>
              <a:spcAft>
                <a:spcPts val="0"/>
              </a:spcAft>
              <a:buClr>
                <a:srgbClr val="E60CAD"/>
              </a:buClr>
              <a:buSzPts val="1700"/>
              <a:buChar char="●"/>
            </a:pPr>
            <a:r>
              <a:rPr lang="en" sz="1700" dirty="0">
                <a:solidFill>
                  <a:srgbClr val="E60CAD"/>
                </a:solidFill>
              </a:rPr>
              <a:t>10 Non-Halophiles</a:t>
            </a:r>
            <a:endParaRPr sz="1700" dirty="0">
              <a:solidFill>
                <a:srgbClr val="E60CAD"/>
              </a:solidFill>
            </a:endParaRPr>
          </a:p>
          <a:p>
            <a:pPr marL="457200" lvl="0" indent="-336550" algn="l" rtl="0">
              <a:spcBef>
                <a:spcPts val="0"/>
              </a:spcBef>
              <a:spcAft>
                <a:spcPts val="0"/>
              </a:spcAft>
              <a:buClr>
                <a:srgbClr val="2F941C"/>
              </a:buClr>
              <a:buSzPts val="1700"/>
              <a:buChar char="●"/>
            </a:pPr>
            <a:r>
              <a:rPr lang="en" sz="1700" dirty="0">
                <a:solidFill>
                  <a:srgbClr val="2F941C"/>
                </a:solidFill>
              </a:rPr>
              <a:t>1 Hyperpiezophiles</a:t>
            </a:r>
            <a:endParaRPr sz="1700" dirty="0">
              <a:solidFill>
                <a:srgbClr val="2F941C"/>
              </a:solidFill>
            </a:endParaRPr>
          </a:p>
          <a:p>
            <a:pPr marL="457200" lvl="0" indent="-336550" algn="l" rtl="0">
              <a:spcBef>
                <a:spcPts val="0"/>
              </a:spcBef>
              <a:spcAft>
                <a:spcPts val="0"/>
              </a:spcAft>
              <a:buClr>
                <a:srgbClr val="72E9BF"/>
              </a:buClr>
              <a:buSzPts val="1700"/>
              <a:buChar char="●"/>
            </a:pPr>
            <a:r>
              <a:rPr lang="en" sz="1700" dirty="0">
                <a:solidFill>
                  <a:srgbClr val="72E9BF"/>
                </a:solidFill>
              </a:rPr>
              <a:t>5 Hypopiezotolerants</a:t>
            </a:r>
            <a:endParaRPr sz="1700" dirty="0">
              <a:solidFill>
                <a:srgbClr val="72E9BF"/>
              </a:solidFill>
            </a:endParaRPr>
          </a:p>
          <a:p>
            <a:pPr marL="457200" lvl="0" indent="-336550" algn="l" rtl="0">
              <a:spcBef>
                <a:spcPts val="0"/>
              </a:spcBef>
              <a:spcAft>
                <a:spcPts val="0"/>
              </a:spcAft>
              <a:buClr>
                <a:srgbClr val="DE70EB"/>
              </a:buClr>
              <a:buSzPts val="1700"/>
              <a:buChar char="●"/>
            </a:pPr>
            <a:r>
              <a:rPr lang="en" sz="1700" dirty="0">
                <a:solidFill>
                  <a:srgbClr val="DE70EB"/>
                </a:solidFill>
              </a:rPr>
              <a:t>6 Hyperacidophiles</a:t>
            </a:r>
            <a:endParaRPr sz="1700" dirty="0">
              <a:solidFill>
                <a:srgbClr val="DE70EB"/>
              </a:solidFill>
            </a:endParaRPr>
          </a:p>
          <a:p>
            <a:pPr marL="457200" lvl="0" indent="-336550" algn="l" rtl="0">
              <a:spcBef>
                <a:spcPts val="0"/>
              </a:spcBef>
              <a:spcAft>
                <a:spcPts val="0"/>
              </a:spcAft>
              <a:buClr>
                <a:srgbClr val="ECEC3A"/>
              </a:buClr>
              <a:buSzPts val="1700"/>
              <a:buChar char="●"/>
            </a:pPr>
            <a:r>
              <a:rPr lang="en" sz="1700" dirty="0">
                <a:solidFill>
                  <a:srgbClr val="ECEC3A"/>
                </a:solidFill>
              </a:rPr>
              <a:t>2 Hyperalkaliphiles</a:t>
            </a:r>
            <a:endParaRPr sz="1700" dirty="0">
              <a:solidFill>
                <a:srgbClr val="ECEC3A"/>
              </a:solidFill>
            </a:endParaRPr>
          </a:p>
        </p:txBody>
      </p:sp>
      <p:pic>
        <p:nvPicPr>
          <p:cNvPr id="127" name="Google Shape;127;p25"/>
          <p:cNvPicPr preferRelativeResize="0"/>
          <p:nvPr/>
        </p:nvPicPr>
        <p:blipFill>
          <a:blip r:embed="rId3"/>
          <a:srcRect/>
          <a:stretch/>
        </p:blipFill>
        <p:spPr>
          <a:xfrm>
            <a:off x="0" y="152400"/>
            <a:ext cx="4991100" cy="4991100"/>
          </a:xfrm>
          <a:prstGeom prst="rect">
            <a:avLst/>
          </a:prstGeom>
          <a:noFill/>
          <a:ln>
            <a:noFill/>
          </a:ln>
        </p:spPr>
      </p:pic>
      <p:pic>
        <p:nvPicPr>
          <p:cNvPr id="5" name="Picture 4" descr="A picture containing text&#10;&#10;Description automatically generated">
            <a:extLst>
              <a:ext uri="{FF2B5EF4-FFF2-40B4-BE49-F238E27FC236}">
                <a16:creationId xmlns:a16="http://schemas.microsoft.com/office/drawing/2014/main" id="{BFD5522D-07B7-4AA6-BC47-0E0E1D1CEA7F}"/>
              </a:ext>
            </a:extLst>
          </p:cNvPr>
          <p:cNvPicPr>
            <a:picLocks noChangeAspect="1"/>
          </p:cNvPicPr>
          <p:nvPr/>
        </p:nvPicPr>
        <p:blipFill>
          <a:blip r:embed="rId4"/>
          <a:stretch>
            <a:fillRect/>
          </a:stretch>
        </p:blipFill>
        <p:spPr>
          <a:xfrm>
            <a:off x="8474528" y="4122059"/>
            <a:ext cx="645939" cy="99970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0"/>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Acknowledgements </a:t>
            </a:r>
            <a:endParaRPr dirty="0"/>
          </a:p>
        </p:txBody>
      </p:sp>
      <p:sp>
        <p:nvSpPr>
          <p:cNvPr id="179" name="Google Shape;179;p30"/>
          <p:cNvSpPr txBox="1">
            <a:spLocks noGrp="1"/>
          </p:cNvSpPr>
          <p:nvPr>
            <p:ph type="body" idx="1"/>
          </p:nvPr>
        </p:nvSpPr>
        <p:spPr>
          <a:xfrm>
            <a:off x="311700" y="1152474"/>
            <a:ext cx="8520600" cy="3089741"/>
          </a:xfrm>
          <a:prstGeom prst="rect">
            <a:avLst/>
          </a:prstGeom>
        </p:spPr>
        <p:txBody>
          <a:bodyPr spcFirstLastPara="1" wrap="square" lIns="91425" tIns="91425" rIns="91425" bIns="91425" anchor="t" anchorCtr="0">
            <a:normAutofit/>
          </a:bodyPr>
          <a:lstStyle/>
          <a:p>
            <a:pPr marL="114300" lvl="0" indent="0" algn="l" rtl="0">
              <a:spcBef>
                <a:spcPts val="0"/>
              </a:spcBef>
              <a:spcAft>
                <a:spcPts val="0"/>
              </a:spcAft>
              <a:buSzPts val="1800"/>
              <a:buNone/>
            </a:pPr>
            <a:r>
              <a:rPr lang="en-US" dirty="0">
                <a:solidFill>
                  <a:schemeClr val="tx1"/>
                </a:solidFill>
              </a:rPr>
              <a:t>I would like to thank the following people for their support and help throughout my time as an ASU / NASA Space Grant Intern:</a:t>
            </a:r>
          </a:p>
          <a:p>
            <a:pPr marL="114300" lvl="0" indent="0" algn="l" rtl="0">
              <a:spcBef>
                <a:spcPts val="0"/>
              </a:spcBef>
              <a:spcAft>
                <a:spcPts val="0"/>
              </a:spcAft>
              <a:buSzPts val="1800"/>
              <a:buNone/>
            </a:pPr>
            <a:endParaRPr lang="en-US" dirty="0">
              <a:solidFill>
                <a:schemeClr val="tx1"/>
              </a:solidFill>
            </a:endParaRPr>
          </a:p>
          <a:p>
            <a:pPr marL="457200" lvl="0" indent="-342900" algn="l" rtl="0">
              <a:spcBef>
                <a:spcPts val="0"/>
              </a:spcBef>
              <a:spcAft>
                <a:spcPts val="0"/>
              </a:spcAft>
              <a:buSzPts val="1800"/>
              <a:buChar char="●"/>
            </a:pPr>
            <a:r>
              <a:rPr lang="en-US" dirty="0">
                <a:solidFill>
                  <a:schemeClr val="tx1"/>
                </a:solidFill>
              </a:rPr>
              <a:t>Dr. Elizabeth Trembath-Reichert (mentor)</a:t>
            </a:r>
          </a:p>
          <a:p>
            <a:pPr marL="457200" lvl="0" indent="-342900" algn="l" rtl="0">
              <a:spcBef>
                <a:spcPts val="0"/>
              </a:spcBef>
              <a:spcAft>
                <a:spcPts val="0"/>
              </a:spcAft>
              <a:buSzPts val="1800"/>
              <a:buChar char="●"/>
            </a:pPr>
            <a:r>
              <a:rPr lang="en-US" dirty="0">
                <a:solidFill>
                  <a:schemeClr val="tx1"/>
                </a:solidFill>
              </a:rPr>
              <a:t>Dr. Everett Shock (mentor)</a:t>
            </a:r>
          </a:p>
          <a:p>
            <a:pPr marL="457200" lvl="0" indent="-342900" algn="l" rtl="0">
              <a:spcBef>
                <a:spcPts val="0"/>
              </a:spcBef>
              <a:spcAft>
                <a:spcPts val="0"/>
              </a:spcAft>
              <a:buSzPts val="1800"/>
              <a:buChar char="●"/>
            </a:pPr>
            <a:r>
              <a:rPr lang="en-US" dirty="0">
                <a:solidFill>
                  <a:schemeClr val="tx1"/>
                </a:solidFill>
              </a:rPr>
              <a:t>Jon Zaloumis</a:t>
            </a:r>
          </a:p>
          <a:p>
            <a:pPr marL="457200" lvl="0" indent="-342900" algn="l" rtl="0">
              <a:spcBef>
                <a:spcPts val="0"/>
              </a:spcBef>
              <a:spcAft>
                <a:spcPts val="0"/>
              </a:spcAft>
              <a:buSzPts val="1800"/>
              <a:buChar char="●"/>
            </a:pPr>
            <a:r>
              <a:rPr lang="en-US" dirty="0">
                <a:solidFill>
                  <a:schemeClr val="tx1"/>
                </a:solidFill>
              </a:rPr>
              <a:t>Vince Debes</a:t>
            </a:r>
          </a:p>
        </p:txBody>
      </p:sp>
      <p:pic>
        <p:nvPicPr>
          <p:cNvPr id="8" name="Picture 7" descr="A picture containing text&#10;&#10;Description automatically generated">
            <a:extLst>
              <a:ext uri="{FF2B5EF4-FFF2-40B4-BE49-F238E27FC236}">
                <a16:creationId xmlns:a16="http://schemas.microsoft.com/office/drawing/2014/main" id="{D3648DCE-E800-480D-BCF3-E5D26CBB25EA}"/>
              </a:ext>
            </a:extLst>
          </p:cNvPr>
          <p:cNvPicPr>
            <a:picLocks noChangeAspect="1"/>
          </p:cNvPicPr>
          <p:nvPr/>
        </p:nvPicPr>
        <p:blipFill>
          <a:blip r:embed="rId3"/>
          <a:stretch>
            <a:fillRect/>
          </a:stretch>
        </p:blipFill>
        <p:spPr>
          <a:xfrm>
            <a:off x="8236528" y="3753711"/>
            <a:ext cx="883940" cy="1368056"/>
          </a:xfrm>
          <a:prstGeom prst="rect">
            <a:avLst/>
          </a:prstGeom>
        </p:spPr>
      </p:pic>
      <p:pic>
        <p:nvPicPr>
          <p:cNvPr id="9" name="Picture 8">
            <a:extLst>
              <a:ext uri="{FF2B5EF4-FFF2-40B4-BE49-F238E27FC236}">
                <a16:creationId xmlns:a16="http://schemas.microsoft.com/office/drawing/2014/main" id="{5C9B8500-F277-4F9D-90F9-22F89E1DA5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2285" y="4001806"/>
            <a:ext cx="1042279" cy="106662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Logo&#10;&#10;Description automatically generated">
            <a:extLst>
              <a:ext uri="{FF2B5EF4-FFF2-40B4-BE49-F238E27FC236}">
                <a16:creationId xmlns:a16="http://schemas.microsoft.com/office/drawing/2014/main" id="{459F3286-AC20-422E-B9EC-460F9917DE64}"/>
              </a:ext>
            </a:extLst>
          </p:cNvPr>
          <p:cNvPicPr>
            <a:picLocks noChangeAspect="1"/>
          </p:cNvPicPr>
          <p:nvPr/>
        </p:nvPicPr>
        <p:blipFill>
          <a:blip r:embed="rId5"/>
          <a:stretch>
            <a:fillRect/>
          </a:stretch>
        </p:blipFill>
        <p:spPr>
          <a:xfrm>
            <a:off x="5781716" y="3986632"/>
            <a:ext cx="1077660" cy="1135135"/>
          </a:xfrm>
          <a:prstGeom prst="rect">
            <a:avLst/>
          </a:prstGeom>
        </p:spPr>
      </p:pic>
      <p:pic>
        <p:nvPicPr>
          <p:cNvPr id="11" name="Picture 6">
            <a:extLst>
              <a:ext uri="{FF2B5EF4-FFF2-40B4-BE49-F238E27FC236}">
                <a16:creationId xmlns:a16="http://schemas.microsoft.com/office/drawing/2014/main" id="{CD44A770-32A3-4488-A75D-DD5B4E0021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71" y="4398925"/>
            <a:ext cx="2258151" cy="593489"/>
          </a:xfrm>
          <a:prstGeom prst="rect">
            <a:avLst/>
          </a:prstGeom>
          <a:noFill/>
          <a:extLst>
            <a:ext uri="{909E8E84-426E-40DD-AFC4-6F175D3DCCD1}">
              <a14:hiddenFill xmlns:a14="http://schemas.microsoft.com/office/drawing/2010/main">
                <a:solidFill>
                  <a:srgbClr val="FFFFFF"/>
                </a:solidFill>
              </a14:hiddenFill>
            </a:ext>
          </a:extLst>
        </p:spPr>
      </p:pic>
      <p:sp>
        <p:nvSpPr>
          <p:cNvPr id="12" name="Google Shape;179;p30">
            <a:extLst>
              <a:ext uri="{FF2B5EF4-FFF2-40B4-BE49-F238E27FC236}">
                <a16:creationId xmlns:a16="http://schemas.microsoft.com/office/drawing/2014/main" id="{44E48891-9FCC-4794-8906-8FE980F21BAC}"/>
              </a:ext>
            </a:extLst>
          </p:cNvPr>
          <p:cNvSpPr txBox="1">
            <a:spLocks/>
          </p:cNvSpPr>
          <p:nvPr/>
        </p:nvSpPr>
        <p:spPr>
          <a:xfrm>
            <a:off x="5266818" y="2096961"/>
            <a:ext cx="3565482" cy="1889671"/>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r>
              <a:rPr lang="en-US" dirty="0">
                <a:solidFill>
                  <a:schemeClr val="tx1"/>
                </a:solidFill>
              </a:rPr>
              <a:t>Grayson Boyer</a:t>
            </a:r>
          </a:p>
          <a:p>
            <a:r>
              <a:rPr lang="en-US" dirty="0">
                <a:solidFill>
                  <a:schemeClr val="tx1"/>
                </a:solidFill>
              </a:rPr>
              <a:t>MOD Lab colleagues</a:t>
            </a:r>
          </a:p>
          <a:p>
            <a:r>
              <a:rPr lang="en-US" dirty="0">
                <a:solidFill>
                  <a:schemeClr val="tx1"/>
                </a:solidFill>
              </a:rPr>
              <a:t>GEOPIG Lab colleagues</a:t>
            </a:r>
          </a:p>
          <a:p>
            <a:r>
              <a:rPr lang="en-US" dirty="0">
                <a:solidFill>
                  <a:schemeClr val="tx1"/>
                </a:solidFill>
              </a:rPr>
              <a:t>ASU / NASA Space Grant</a:t>
            </a:r>
          </a:p>
        </p:txBody>
      </p:sp>
    </p:spTree>
    <p:extLst>
      <p:ext uri="{BB962C8B-B14F-4D97-AF65-F5344CB8AC3E}">
        <p14:creationId xmlns:p14="http://schemas.microsoft.com/office/powerpoint/2010/main" val="1254184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0"/>
          <p:cNvSpPr txBox="1">
            <a:spLocks noGrp="1"/>
          </p:cNvSpPr>
          <p:nvPr>
            <p:ph type="title"/>
          </p:nvPr>
        </p:nvSpPr>
        <p:spPr>
          <a:xfrm>
            <a:off x="3202601" y="2108462"/>
            <a:ext cx="2738798" cy="926575"/>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4000" dirty="0"/>
              <a:t>Thank you!</a:t>
            </a:r>
            <a:endParaRPr sz="4000" dirty="0"/>
          </a:p>
        </p:txBody>
      </p:sp>
      <p:pic>
        <p:nvPicPr>
          <p:cNvPr id="8" name="Picture 7" descr="A picture containing text&#10;&#10;Description automatically generated">
            <a:extLst>
              <a:ext uri="{FF2B5EF4-FFF2-40B4-BE49-F238E27FC236}">
                <a16:creationId xmlns:a16="http://schemas.microsoft.com/office/drawing/2014/main" id="{D3648DCE-E800-480D-BCF3-E5D26CBB25EA}"/>
              </a:ext>
            </a:extLst>
          </p:cNvPr>
          <p:cNvPicPr>
            <a:picLocks noChangeAspect="1"/>
          </p:cNvPicPr>
          <p:nvPr/>
        </p:nvPicPr>
        <p:blipFill>
          <a:blip r:embed="rId3"/>
          <a:stretch>
            <a:fillRect/>
          </a:stretch>
        </p:blipFill>
        <p:spPr>
          <a:xfrm>
            <a:off x="8236528" y="3753711"/>
            <a:ext cx="883940" cy="1368056"/>
          </a:xfrm>
          <a:prstGeom prst="rect">
            <a:avLst/>
          </a:prstGeom>
        </p:spPr>
      </p:pic>
      <p:pic>
        <p:nvPicPr>
          <p:cNvPr id="9" name="Picture 8">
            <a:extLst>
              <a:ext uri="{FF2B5EF4-FFF2-40B4-BE49-F238E27FC236}">
                <a16:creationId xmlns:a16="http://schemas.microsoft.com/office/drawing/2014/main" id="{5C9B8500-F277-4F9D-90F9-22F89E1DA5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2285" y="4001806"/>
            <a:ext cx="1042279" cy="106662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Logo&#10;&#10;Description automatically generated">
            <a:extLst>
              <a:ext uri="{FF2B5EF4-FFF2-40B4-BE49-F238E27FC236}">
                <a16:creationId xmlns:a16="http://schemas.microsoft.com/office/drawing/2014/main" id="{459F3286-AC20-422E-B9EC-460F9917DE64}"/>
              </a:ext>
            </a:extLst>
          </p:cNvPr>
          <p:cNvPicPr>
            <a:picLocks noChangeAspect="1"/>
          </p:cNvPicPr>
          <p:nvPr/>
        </p:nvPicPr>
        <p:blipFill>
          <a:blip r:embed="rId5"/>
          <a:stretch>
            <a:fillRect/>
          </a:stretch>
        </p:blipFill>
        <p:spPr>
          <a:xfrm>
            <a:off x="5781716" y="3986632"/>
            <a:ext cx="1077660" cy="1135135"/>
          </a:xfrm>
          <a:prstGeom prst="rect">
            <a:avLst/>
          </a:prstGeom>
        </p:spPr>
      </p:pic>
      <p:pic>
        <p:nvPicPr>
          <p:cNvPr id="11" name="Picture 6">
            <a:extLst>
              <a:ext uri="{FF2B5EF4-FFF2-40B4-BE49-F238E27FC236}">
                <a16:creationId xmlns:a16="http://schemas.microsoft.com/office/drawing/2014/main" id="{CD44A770-32A3-4488-A75D-DD5B4E0021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71" y="4398925"/>
            <a:ext cx="2258151" cy="593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869505"/>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1774</TotalTime>
  <Words>1468</Words>
  <Application>Microsoft Office PowerPoint</Application>
  <PresentationFormat>On-screen Show (16:9)</PresentationFormat>
  <Paragraphs>75</Paragraphs>
  <Slides>8</Slides>
  <Notes>8</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8</vt:i4>
      </vt:variant>
    </vt:vector>
  </HeadingPairs>
  <TitlesOfParts>
    <vt:vector size="10" baseType="lpstr">
      <vt:lpstr>Arial</vt:lpstr>
      <vt:lpstr>Simple Light</vt:lpstr>
      <vt:lpstr>Habitability of Extremophiles</vt:lpstr>
      <vt:lpstr>What are Extremophiles?</vt:lpstr>
      <vt:lpstr>Metabolism</vt:lpstr>
      <vt:lpstr>PowerPoint Presentation</vt:lpstr>
      <vt:lpstr>PowerPoint Presentation</vt:lpstr>
      <vt:lpstr>PowerPoint Presentation</vt:lpstr>
      <vt:lpstr>Acknowledgements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Habitability of Extremophiles</dc:title>
  <dc:creator>Adrianna Matthews</dc:creator>
  <cp:lastModifiedBy>Adrianna Matthews</cp:lastModifiedBy>
  <cp:revision>5</cp:revision>
  <dcterms:modified xsi:type="dcterms:W3CDTF">2022-04-08T20:38:02Z</dcterms:modified>
</cp:coreProperties>
</file>